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7" r:id="rId5"/>
    <p:sldMasterId id="2147483758" r:id="rId6"/>
    <p:sldMasterId id="214748375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Lst>
  <p:sldSz cy="5143500" cx="9144000"/>
  <p:notesSz cx="6858000" cy="9144000"/>
  <p:embeddedFontLst>
    <p:embeddedFont>
      <p:font typeface="DM Sans Medium"/>
      <p:regular r:id="rId35"/>
      <p:bold r:id="rId36"/>
      <p:italic r:id="rId37"/>
      <p:boldItalic r:id="rId38"/>
    </p:embeddedFont>
    <p:embeddedFont>
      <p:font typeface="Familjen Grotesk Medium"/>
      <p:regular r:id="rId39"/>
      <p:bold r:id="rId40"/>
      <p:italic r:id="rId41"/>
      <p:boldItalic r:id="rId42"/>
    </p:embeddedFont>
    <p:embeddedFont>
      <p:font typeface="Spectral ExtraLight"/>
      <p:regular r:id="rId43"/>
      <p:bold r:id="rId44"/>
      <p:italic r:id="rId45"/>
      <p:boldItalic r:id="rId46"/>
    </p:embeddedFont>
    <p:embeddedFont>
      <p:font typeface="Lobster"/>
      <p:regular r:id="rId47"/>
    </p:embeddedFont>
    <p:embeddedFont>
      <p:font typeface="Familjen Grotesk"/>
      <p:regular r:id="rId48"/>
      <p:bold r:id="rId49"/>
      <p:italic r:id="rId50"/>
      <p:boldItalic r:id="rId51"/>
    </p:embeddedFont>
    <p:embeddedFont>
      <p:font typeface="Spectral"/>
      <p:regular r:id="rId52"/>
      <p:bold r:id="rId53"/>
      <p:italic r:id="rId54"/>
      <p:boldItalic r:id="rId55"/>
    </p:embeddedFont>
    <p:embeddedFont>
      <p:font typeface="Albert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5DCD4FB-F9EB-4F68-B5AB-270A0F6EA4D2}">
  <a:tblStyle styleId="{E5DCD4FB-F9EB-4F68-B5AB-270A0F6EA4D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amiljenGroteskMedium-bold.fntdata"/><Relationship Id="rId42" Type="http://schemas.openxmlformats.org/officeDocument/2006/relationships/font" Target="fonts/FamiljenGroteskMedium-boldItalic.fntdata"/><Relationship Id="rId41" Type="http://schemas.openxmlformats.org/officeDocument/2006/relationships/font" Target="fonts/FamiljenGroteskMedium-italic.fntdata"/><Relationship Id="rId44" Type="http://schemas.openxmlformats.org/officeDocument/2006/relationships/font" Target="fonts/SpectralExtraLight-bold.fntdata"/><Relationship Id="rId43" Type="http://schemas.openxmlformats.org/officeDocument/2006/relationships/font" Target="fonts/SpectralExtraLight-regular.fntdata"/><Relationship Id="rId46" Type="http://schemas.openxmlformats.org/officeDocument/2006/relationships/font" Target="fonts/SpectralExtraLight-boldItalic.fntdata"/><Relationship Id="rId45" Type="http://schemas.openxmlformats.org/officeDocument/2006/relationships/font" Target="fonts/SpectralExtraLigh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FamiljenGrotesk-regular.fntdata"/><Relationship Id="rId47" Type="http://schemas.openxmlformats.org/officeDocument/2006/relationships/font" Target="fonts/Lobster-regular.fntdata"/><Relationship Id="rId49" Type="http://schemas.openxmlformats.org/officeDocument/2006/relationships/font" Target="fonts/FamiljenGrotesk-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font" Target="fonts/DMSansMedium-regular.fntdata"/><Relationship Id="rId34" Type="http://schemas.openxmlformats.org/officeDocument/2006/relationships/slide" Target="slides/slide26.xml"/><Relationship Id="rId37" Type="http://schemas.openxmlformats.org/officeDocument/2006/relationships/font" Target="fonts/DMSansMedium-italic.fntdata"/><Relationship Id="rId36" Type="http://schemas.openxmlformats.org/officeDocument/2006/relationships/font" Target="fonts/DMSansMedium-bold.fntdata"/><Relationship Id="rId39" Type="http://schemas.openxmlformats.org/officeDocument/2006/relationships/font" Target="fonts/FamiljenGroteskMedium-regular.fntdata"/><Relationship Id="rId38" Type="http://schemas.openxmlformats.org/officeDocument/2006/relationships/font" Target="fonts/DMSansMedium-boldItalic.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FamiljenGrotesk-boldItalic.fntdata"/><Relationship Id="rId50" Type="http://schemas.openxmlformats.org/officeDocument/2006/relationships/font" Target="fonts/FamiljenGrotesk-italic.fntdata"/><Relationship Id="rId53" Type="http://schemas.openxmlformats.org/officeDocument/2006/relationships/font" Target="fonts/Spectral-bold.fntdata"/><Relationship Id="rId52" Type="http://schemas.openxmlformats.org/officeDocument/2006/relationships/font" Target="fonts/Spectral-regular.fntdata"/><Relationship Id="rId11" Type="http://schemas.openxmlformats.org/officeDocument/2006/relationships/slide" Target="slides/slide3.xml"/><Relationship Id="rId55" Type="http://schemas.openxmlformats.org/officeDocument/2006/relationships/font" Target="fonts/Spectral-boldItalic.fntdata"/><Relationship Id="rId10" Type="http://schemas.openxmlformats.org/officeDocument/2006/relationships/slide" Target="slides/slide2.xml"/><Relationship Id="rId54" Type="http://schemas.openxmlformats.org/officeDocument/2006/relationships/font" Target="fonts/Spectral-italic.fntdata"/><Relationship Id="rId13" Type="http://schemas.openxmlformats.org/officeDocument/2006/relationships/slide" Target="slides/slide5.xml"/><Relationship Id="rId57" Type="http://schemas.openxmlformats.org/officeDocument/2006/relationships/font" Target="fonts/AlbertSans-bold.fntdata"/><Relationship Id="rId12" Type="http://schemas.openxmlformats.org/officeDocument/2006/relationships/slide" Target="slides/slide4.xml"/><Relationship Id="rId56" Type="http://schemas.openxmlformats.org/officeDocument/2006/relationships/font" Target="fonts/AlbertSans-regular.fntdata"/><Relationship Id="rId15" Type="http://schemas.openxmlformats.org/officeDocument/2006/relationships/slide" Target="slides/slide7.xml"/><Relationship Id="rId59" Type="http://schemas.openxmlformats.org/officeDocument/2006/relationships/font" Target="fonts/AlbertSans-boldItalic.fntdata"/><Relationship Id="rId14" Type="http://schemas.openxmlformats.org/officeDocument/2006/relationships/slide" Target="slides/slide6.xml"/><Relationship Id="rId58" Type="http://schemas.openxmlformats.org/officeDocument/2006/relationships/font" Target="fonts/AlbertSans-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3811d7d3fdd_0_2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3811d7d3fdd_0_2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381571d79c1_1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381571d79c1_1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381571d79c1_1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381571d79c1_1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3811d7d3fdd_0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3811d7d3fdd_0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3811d7d3fdd_0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3811d7d3fdd_0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381571d79c1_1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381571d79c1_1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381571d79c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381571d79c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381571d79c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381571d79c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3811d7d3fdd_0_1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3811d7d3fdd_0_1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381571d79c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381571d79c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381571d79c1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381571d79c1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381571d79c1_1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381571d79c1_1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381571d79c1_1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381571d79c1_1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3811d7d3fdd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3811d7d3fdd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381571d79c1_1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381571d79c1_1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81571d79c1_1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381571d79c1_1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3811d7d3fdd_0_1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3811d7d3fdd_0_1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811d7d3fdd_0_1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3811d7d3fdd_0_1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3811d7d3fdd_0_1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3811d7d3fdd_0_1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3811d7d3fdd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3811d7d3fdd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3811d7d3fdd_0_2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3811d7d3fdd_0_2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3811d7d3fdd_0_2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3811d7d3fdd_0_2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3811d7d3fdd_0_2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3811d7d3fdd_0_2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3811d7d3fdd_0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3811d7d3fdd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381571d79c1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381571d79c1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381571d79c1_1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381571d79c1_1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nding">
  <p:cSld name="CUSTOM_2_1_1_1_1_1_1_1">
    <p:bg>
      <p:bgPr>
        <a:solidFill>
          <a:schemeClr val="lt1"/>
        </a:solidFill>
      </p:bgPr>
    </p:bg>
    <p:spTree>
      <p:nvGrpSpPr>
        <p:cNvPr id="1029" name="Shape 1029"/>
        <p:cNvGrpSpPr/>
        <p:nvPr/>
      </p:nvGrpSpPr>
      <p:grpSpPr>
        <a:xfrm>
          <a:off x="0" y="0"/>
          <a:ext cx="0" cy="0"/>
          <a:chOff x="0" y="0"/>
          <a:chExt cx="0" cy="0"/>
        </a:xfrm>
      </p:grpSpPr>
      <p:sp>
        <p:nvSpPr>
          <p:cNvPr id="1030" name="Google Shape;1030;p103"/>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031" name="Google Shape;1031;p103"/>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032" name="Google Shape;1032;p103"/>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1033" name="Google Shape;1033;p103"/>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1034" name="Google Shape;1034;p103"/>
          <p:cNvSpPr txBox="1"/>
          <p:nvPr>
            <p:ph idx="3" type="subTitle"/>
          </p:nvPr>
        </p:nvSpPr>
        <p:spPr>
          <a:xfrm>
            <a:off x="5799441" y="1594150"/>
            <a:ext cx="2616000" cy="276000"/>
          </a:xfrm>
          <a:prstGeom prst="rect">
            <a:avLst/>
          </a:prstGeom>
        </p:spPr>
        <p:txBody>
          <a:bodyPr anchorCtr="0" anchor="t" bIns="0" lIns="0" spcFirstLastPara="1" rIns="0" wrap="square" tIns="0">
            <a:noAutofit/>
          </a:bodyPr>
          <a:lstStyle>
            <a:lvl1pPr lvl="0">
              <a:spcBef>
                <a:spcPts val="0"/>
              </a:spcBef>
              <a:spcAft>
                <a:spcPts val="0"/>
              </a:spcAft>
              <a:buSzPts val="1800"/>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5" name="Google Shape;1035;p103"/>
          <p:cNvSpPr txBox="1"/>
          <p:nvPr>
            <p:ph idx="4" type="body"/>
          </p:nvPr>
        </p:nvSpPr>
        <p:spPr>
          <a:xfrm>
            <a:off x="5799450" y="2143800"/>
            <a:ext cx="2992800" cy="14967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tlook">
  <p:cSld name="TITLE_2_1_1_1">
    <p:bg>
      <p:bgPr>
        <a:solidFill>
          <a:schemeClr val="dk1"/>
        </a:solidFill>
      </p:bgPr>
    </p:bg>
    <p:spTree>
      <p:nvGrpSpPr>
        <p:cNvPr id="1036" name="Shape 1036"/>
        <p:cNvGrpSpPr/>
        <p:nvPr/>
      </p:nvGrpSpPr>
      <p:grpSpPr>
        <a:xfrm>
          <a:off x="0" y="0"/>
          <a:ext cx="0" cy="0"/>
          <a:chOff x="0" y="0"/>
          <a:chExt cx="0" cy="0"/>
        </a:xfrm>
      </p:grpSpPr>
      <p:sp>
        <p:nvSpPr>
          <p:cNvPr id="1037" name="Google Shape;1037;p104"/>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1038" name="Google Shape;1038;p104"/>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p:txBody>
      </p:sp>
      <p:sp>
        <p:nvSpPr>
          <p:cNvPr id="1039" name="Google Shape;1039;p104"/>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1040" name="Google Shape;1040;p104"/>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lt1"/>
              </a:buClr>
              <a:buSzPts val="5600"/>
              <a:buNone/>
              <a:defRPr sz="56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p:txBody>
      </p:sp>
      <p:sp>
        <p:nvSpPr>
          <p:cNvPr id="1041" name="Google Shape;1041;p104"/>
          <p:cNvSpPr txBox="1"/>
          <p:nvPr>
            <p:ph idx="3" type="body"/>
          </p:nvPr>
        </p:nvSpPr>
        <p:spPr>
          <a:xfrm>
            <a:off x="1776150" y="1206375"/>
            <a:ext cx="4078500" cy="2514600"/>
          </a:xfrm>
          <a:prstGeom prst="rect">
            <a:avLst/>
          </a:prstGeom>
        </p:spPr>
        <p:txBody>
          <a:bodyPr anchorCtr="0" anchor="t" bIns="0" lIns="0" spcFirstLastPara="1" rIns="0"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0"/>
              </a:spcBef>
              <a:spcAft>
                <a:spcPts val="0"/>
              </a:spcAft>
              <a:buClr>
                <a:schemeClr val="lt1"/>
              </a:buClr>
              <a:buSzPts val="1400"/>
              <a:buChar char="○"/>
              <a:defRPr sz="1400">
                <a:solidFill>
                  <a:schemeClr val="lt1"/>
                </a:solidFill>
              </a:defRPr>
            </a:lvl2pPr>
            <a:lvl3pPr indent="-317500" lvl="2" marL="1371600">
              <a:spcBef>
                <a:spcPts val="0"/>
              </a:spcBef>
              <a:spcAft>
                <a:spcPts val="0"/>
              </a:spcAft>
              <a:buClr>
                <a:schemeClr val="lt1"/>
              </a:buClr>
              <a:buSzPts val="1400"/>
              <a:buChar char="■"/>
              <a:defRPr sz="1400">
                <a:solidFill>
                  <a:schemeClr val="lt1"/>
                </a:solidFill>
              </a:defRPr>
            </a:lvl3pPr>
            <a:lvl4pPr indent="-317500" lvl="3" marL="1828800">
              <a:spcBef>
                <a:spcPts val="0"/>
              </a:spcBef>
              <a:spcAft>
                <a:spcPts val="0"/>
              </a:spcAft>
              <a:buClr>
                <a:schemeClr val="lt1"/>
              </a:buClr>
              <a:buSzPts val="1400"/>
              <a:buChar char="●"/>
              <a:defRPr sz="1400">
                <a:solidFill>
                  <a:schemeClr val="lt1"/>
                </a:solidFill>
              </a:defRPr>
            </a:lvl4pPr>
            <a:lvl5pPr indent="-317500" lvl="4" marL="2286000">
              <a:spcBef>
                <a:spcPts val="0"/>
              </a:spcBef>
              <a:spcAft>
                <a:spcPts val="0"/>
              </a:spcAft>
              <a:buClr>
                <a:schemeClr val="lt1"/>
              </a:buClr>
              <a:buSzPts val="1400"/>
              <a:buChar char="○"/>
              <a:defRPr sz="1400">
                <a:solidFill>
                  <a:schemeClr val="lt1"/>
                </a:solidFill>
              </a:defRPr>
            </a:lvl5pPr>
            <a:lvl6pPr indent="-317500" lvl="5" marL="2743200">
              <a:spcBef>
                <a:spcPts val="0"/>
              </a:spcBef>
              <a:spcAft>
                <a:spcPts val="0"/>
              </a:spcAft>
              <a:buClr>
                <a:schemeClr val="lt1"/>
              </a:buClr>
              <a:buSzPts val="1400"/>
              <a:buChar char="■"/>
              <a:defRPr sz="1400">
                <a:solidFill>
                  <a:schemeClr val="lt1"/>
                </a:solidFill>
              </a:defRPr>
            </a:lvl6pPr>
            <a:lvl7pPr indent="-317500" lvl="6" marL="3200400">
              <a:spcBef>
                <a:spcPts val="0"/>
              </a:spcBef>
              <a:spcAft>
                <a:spcPts val="0"/>
              </a:spcAft>
              <a:buClr>
                <a:schemeClr val="lt1"/>
              </a:buClr>
              <a:buSzPts val="1400"/>
              <a:buChar char="●"/>
              <a:defRPr sz="1400">
                <a:solidFill>
                  <a:schemeClr val="lt1"/>
                </a:solidFill>
              </a:defRPr>
            </a:lvl7pPr>
            <a:lvl8pPr indent="-317500" lvl="7" marL="3657600">
              <a:spcBef>
                <a:spcPts val="0"/>
              </a:spcBef>
              <a:spcAft>
                <a:spcPts val="0"/>
              </a:spcAft>
              <a:buClr>
                <a:schemeClr val="lt1"/>
              </a:buClr>
              <a:buSzPts val="1400"/>
              <a:buChar char="○"/>
              <a:defRPr sz="1400">
                <a:solidFill>
                  <a:schemeClr val="lt1"/>
                </a:solidFill>
              </a:defRPr>
            </a:lvl8pPr>
            <a:lvl9pPr indent="-317500" lvl="8" marL="4114800">
              <a:spcBef>
                <a:spcPts val="0"/>
              </a:spcBef>
              <a:spcAft>
                <a:spcPts val="0"/>
              </a:spcAft>
              <a:buClr>
                <a:schemeClr val="lt1"/>
              </a:buClr>
              <a:buSzPts val="1400"/>
              <a:buChar char="■"/>
              <a:defRPr sz="1400">
                <a:solidFill>
                  <a:schemeClr val="lt1"/>
                </a:solidFill>
              </a:defRPr>
            </a:lvl9pPr>
          </a:lstStyle>
          <a:p/>
        </p:txBody>
      </p:sp>
      <p:sp>
        <p:nvSpPr>
          <p:cNvPr id="1042" name="Google Shape;1042;p104"/>
          <p:cNvSpPr/>
          <p:nvPr>
            <p:ph idx="4" type="pic"/>
          </p:nvPr>
        </p:nvSpPr>
        <p:spPr>
          <a:xfrm>
            <a:off x="3801625" y="3595950"/>
            <a:ext cx="5342400" cy="1547700"/>
          </a:xfrm>
          <a:prstGeom prst="rect">
            <a:avLst/>
          </a:prstGeom>
          <a:noFill/>
          <a:ln>
            <a:noFill/>
          </a:ln>
        </p:spPr>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4 Column ">
  <p:cSld name="TITLE_2_1_1_1_1">
    <p:spTree>
      <p:nvGrpSpPr>
        <p:cNvPr id="1043" name="Shape 1043"/>
        <p:cNvGrpSpPr/>
        <p:nvPr/>
      </p:nvGrpSpPr>
      <p:grpSpPr>
        <a:xfrm>
          <a:off x="0" y="0"/>
          <a:ext cx="0" cy="0"/>
          <a:chOff x="0" y="0"/>
          <a:chExt cx="0" cy="0"/>
        </a:xfrm>
      </p:grpSpPr>
      <p:sp>
        <p:nvSpPr>
          <p:cNvPr id="1044" name="Google Shape;1044;p105"/>
          <p:cNvSpPr/>
          <p:nvPr/>
        </p:nvSpPr>
        <p:spPr>
          <a:xfrm>
            <a:off x="6860750" y="1226475"/>
            <a:ext cx="22896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045" name="Google Shape;1045;p105"/>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046" name="Google Shape;1046;p105"/>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047" name="Google Shape;1047;p105"/>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1048" name="Google Shape;1048;p105"/>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1049" name="Google Shape;1049;p105"/>
          <p:cNvSpPr/>
          <p:nvPr/>
        </p:nvSpPr>
        <p:spPr>
          <a:xfrm>
            <a:off x="0" y="1226475"/>
            <a:ext cx="22896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050" name="Google Shape;1050;p105"/>
          <p:cNvSpPr/>
          <p:nvPr/>
        </p:nvSpPr>
        <p:spPr>
          <a:xfrm>
            <a:off x="2289600" y="1226475"/>
            <a:ext cx="22896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051" name="Google Shape;1051;p105"/>
          <p:cNvSpPr/>
          <p:nvPr/>
        </p:nvSpPr>
        <p:spPr>
          <a:xfrm>
            <a:off x="4579200" y="1226475"/>
            <a:ext cx="22896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052" name="Google Shape;1052;p105"/>
          <p:cNvSpPr txBox="1"/>
          <p:nvPr>
            <p:ph idx="3" type="subTitle"/>
          </p:nvPr>
        </p:nvSpPr>
        <p:spPr>
          <a:xfrm>
            <a:off x="205725" y="2736600"/>
            <a:ext cx="18273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053" name="Google Shape;1053;p105"/>
          <p:cNvSpPr txBox="1"/>
          <p:nvPr>
            <p:ph idx="4" type="body"/>
          </p:nvPr>
        </p:nvSpPr>
        <p:spPr>
          <a:xfrm>
            <a:off x="205700" y="3291860"/>
            <a:ext cx="18273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054" name="Google Shape;1054;p105"/>
          <p:cNvSpPr txBox="1"/>
          <p:nvPr>
            <p:ph idx="5" type="subTitle"/>
          </p:nvPr>
        </p:nvSpPr>
        <p:spPr>
          <a:xfrm>
            <a:off x="2509242" y="2736625"/>
            <a:ext cx="18273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055" name="Google Shape;1055;p105"/>
          <p:cNvSpPr txBox="1"/>
          <p:nvPr>
            <p:ph idx="6" type="body"/>
          </p:nvPr>
        </p:nvSpPr>
        <p:spPr>
          <a:xfrm>
            <a:off x="2509217" y="3291885"/>
            <a:ext cx="18273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056" name="Google Shape;1056;p105"/>
          <p:cNvSpPr txBox="1"/>
          <p:nvPr>
            <p:ph idx="7" type="subTitle"/>
          </p:nvPr>
        </p:nvSpPr>
        <p:spPr>
          <a:xfrm>
            <a:off x="4813008" y="2736625"/>
            <a:ext cx="18273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057" name="Google Shape;1057;p105"/>
          <p:cNvSpPr txBox="1"/>
          <p:nvPr>
            <p:ph idx="8" type="body"/>
          </p:nvPr>
        </p:nvSpPr>
        <p:spPr>
          <a:xfrm>
            <a:off x="4812983" y="3291885"/>
            <a:ext cx="18273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058" name="Google Shape;1058;p105"/>
          <p:cNvSpPr txBox="1"/>
          <p:nvPr>
            <p:ph idx="9" type="subTitle"/>
          </p:nvPr>
        </p:nvSpPr>
        <p:spPr>
          <a:xfrm>
            <a:off x="7091930" y="2736625"/>
            <a:ext cx="18273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059" name="Google Shape;1059;p105"/>
          <p:cNvSpPr txBox="1"/>
          <p:nvPr>
            <p:ph idx="13" type="body"/>
          </p:nvPr>
        </p:nvSpPr>
        <p:spPr>
          <a:xfrm>
            <a:off x="7091905" y="3291885"/>
            <a:ext cx="18273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060" name="Google Shape;1060;p105"/>
          <p:cNvSpPr/>
          <p:nvPr>
            <p:ph idx="14" type="pic"/>
          </p:nvPr>
        </p:nvSpPr>
        <p:spPr>
          <a:xfrm>
            <a:off x="183850" y="1481700"/>
            <a:ext cx="994200" cy="994200"/>
          </a:xfrm>
          <a:prstGeom prst="rect">
            <a:avLst/>
          </a:prstGeom>
          <a:noFill/>
          <a:ln>
            <a:noFill/>
          </a:ln>
        </p:spPr>
      </p:sp>
      <p:sp>
        <p:nvSpPr>
          <p:cNvPr id="1061" name="Google Shape;1061;p105"/>
          <p:cNvSpPr/>
          <p:nvPr>
            <p:ph idx="15" type="pic"/>
          </p:nvPr>
        </p:nvSpPr>
        <p:spPr>
          <a:xfrm>
            <a:off x="2509225" y="1481700"/>
            <a:ext cx="994200" cy="994200"/>
          </a:xfrm>
          <a:prstGeom prst="rect">
            <a:avLst/>
          </a:prstGeom>
          <a:noFill/>
          <a:ln>
            <a:noFill/>
          </a:ln>
        </p:spPr>
      </p:sp>
      <p:sp>
        <p:nvSpPr>
          <p:cNvPr id="1062" name="Google Shape;1062;p105"/>
          <p:cNvSpPr/>
          <p:nvPr>
            <p:ph idx="16" type="pic"/>
          </p:nvPr>
        </p:nvSpPr>
        <p:spPr>
          <a:xfrm>
            <a:off x="4812975" y="1481700"/>
            <a:ext cx="994200" cy="994200"/>
          </a:xfrm>
          <a:prstGeom prst="rect">
            <a:avLst/>
          </a:prstGeom>
          <a:noFill/>
          <a:ln>
            <a:noFill/>
          </a:ln>
        </p:spPr>
      </p:sp>
      <p:sp>
        <p:nvSpPr>
          <p:cNvPr id="1063" name="Google Shape;1063;p105"/>
          <p:cNvSpPr/>
          <p:nvPr>
            <p:ph idx="17" type="pic"/>
          </p:nvPr>
        </p:nvSpPr>
        <p:spPr>
          <a:xfrm>
            <a:off x="7091900" y="1481700"/>
            <a:ext cx="994200" cy="994200"/>
          </a:xfrm>
          <a:prstGeom prst="rect">
            <a:avLst/>
          </a:prstGeom>
          <a:noFill/>
          <a:ln>
            <a:noFill/>
          </a:ln>
        </p:spPr>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5 Column">
  <p:cSld name="TITLE_2_1_1_1_1_2">
    <p:spTree>
      <p:nvGrpSpPr>
        <p:cNvPr id="1064" name="Shape 1064"/>
        <p:cNvGrpSpPr/>
        <p:nvPr/>
      </p:nvGrpSpPr>
      <p:grpSpPr>
        <a:xfrm>
          <a:off x="0" y="0"/>
          <a:ext cx="0" cy="0"/>
          <a:chOff x="0" y="0"/>
          <a:chExt cx="0" cy="0"/>
        </a:xfrm>
      </p:grpSpPr>
      <p:sp>
        <p:nvSpPr>
          <p:cNvPr id="1065" name="Google Shape;1065;p106"/>
          <p:cNvSpPr/>
          <p:nvPr/>
        </p:nvSpPr>
        <p:spPr>
          <a:xfrm>
            <a:off x="0" y="1226475"/>
            <a:ext cx="18288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066" name="Google Shape;1066;p106"/>
          <p:cNvSpPr/>
          <p:nvPr/>
        </p:nvSpPr>
        <p:spPr>
          <a:xfrm>
            <a:off x="1828799" y="1226475"/>
            <a:ext cx="18288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067" name="Google Shape;1067;p106"/>
          <p:cNvSpPr/>
          <p:nvPr/>
        </p:nvSpPr>
        <p:spPr>
          <a:xfrm>
            <a:off x="3657599" y="1226475"/>
            <a:ext cx="18288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068" name="Google Shape;1068;p106"/>
          <p:cNvSpPr/>
          <p:nvPr/>
        </p:nvSpPr>
        <p:spPr>
          <a:xfrm>
            <a:off x="5486408" y="1226475"/>
            <a:ext cx="18288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069" name="Google Shape;1069;p106"/>
          <p:cNvSpPr/>
          <p:nvPr/>
        </p:nvSpPr>
        <p:spPr>
          <a:xfrm>
            <a:off x="7315192" y="1226475"/>
            <a:ext cx="18288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070" name="Google Shape;1070;p106"/>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071" name="Google Shape;1071;p106"/>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072" name="Google Shape;1072;p106"/>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1073" name="Google Shape;1073;p106"/>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1074" name="Google Shape;1074;p106"/>
          <p:cNvSpPr txBox="1"/>
          <p:nvPr>
            <p:ph idx="3" type="subTitle"/>
          </p:nvPr>
        </p:nvSpPr>
        <p:spPr>
          <a:xfrm>
            <a:off x="205720"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075" name="Google Shape;1075;p106"/>
          <p:cNvSpPr txBox="1"/>
          <p:nvPr>
            <p:ph idx="4" type="body"/>
          </p:nvPr>
        </p:nvSpPr>
        <p:spPr>
          <a:xfrm>
            <a:off x="205700"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076" name="Google Shape;1076;p106"/>
          <p:cNvSpPr/>
          <p:nvPr>
            <p:ph idx="5" type="pic"/>
          </p:nvPr>
        </p:nvSpPr>
        <p:spPr>
          <a:xfrm>
            <a:off x="183850" y="1481700"/>
            <a:ext cx="994200" cy="994200"/>
          </a:xfrm>
          <a:prstGeom prst="rect">
            <a:avLst/>
          </a:prstGeom>
          <a:noFill/>
          <a:ln>
            <a:noFill/>
          </a:ln>
        </p:spPr>
      </p:sp>
      <p:sp>
        <p:nvSpPr>
          <p:cNvPr id="1077" name="Google Shape;1077;p106"/>
          <p:cNvSpPr/>
          <p:nvPr>
            <p:ph idx="6" type="pic"/>
          </p:nvPr>
        </p:nvSpPr>
        <p:spPr>
          <a:xfrm>
            <a:off x="2023222" y="1481700"/>
            <a:ext cx="994200" cy="994200"/>
          </a:xfrm>
          <a:prstGeom prst="rect">
            <a:avLst/>
          </a:prstGeom>
          <a:noFill/>
          <a:ln>
            <a:noFill/>
          </a:ln>
        </p:spPr>
      </p:sp>
      <p:sp>
        <p:nvSpPr>
          <p:cNvPr id="1078" name="Google Shape;1078;p106"/>
          <p:cNvSpPr/>
          <p:nvPr>
            <p:ph idx="7" type="pic"/>
          </p:nvPr>
        </p:nvSpPr>
        <p:spPr>
          <a:xfrm>
            <a:off x="3852019" y="1481700"/>
            <a:ext cx="994200" cy="994200"/>
          </a:xfrm>
          <a:prstGeom prst="rect">
            <a:avLst/>
          </a:prstGeom>
          <a:noFill/>
          <a:ln>
            <a:noFill/>
          </a:ln>
        </p:spPr>
      </p:sp>
      <p:sp>
        <p:nvSpPr>
          <p:cNvPr id="1079" name="Google Shape;1079;p106"/>
          <p:cNvSpPr/>
          <p:nvPr>
            <p:ph idx="8" type="pic"/>
          </p:nvPr>
        </p:nvSpPr>
        <p:spPr>
          <a:xfrm>
            <a:off x="5680816" y="1481700"/>
            <a:ext cx="994200" cy="994200"/>
          </a:xfrm>
          <a:prstGeom prst="rect">
            <a:avLst/>
          </a:prstGeom>
          <a:noFill/>
          <a:ln>
            <a:noFill/>
          </a:ln>
        </p:spPr>
      </p:sp>
      <p:sp>
        <p:nvSpPr>
          <p:cNvPr id="1080" name="Google Shape;1080;p106"/>
          <p:cNvSpPr/>
          <p:nvPr>
            <p:ph idx="9" type="pic"/>
          </p:nvPr>
        </p:nvSpPr>
        <p:spPr>
          <a:xfrm>
            <a:off x="7509613" y="1481700"/>
            <a:ext cx="994200" cy="994200"/>
          </a:xfrm>
          <a:prstGeom prst="rect">
            <a:avLst/>
          </a:prstGeom>
          <a:noFill/>
          <a:ln>
            <a:noFill/>
          </a:ln>
        </p:spPr>
      </p:sp>
      <p:sp>
        <p:nvSpPr>
          <p:cNvPr id="1081" name="Google Shape;1081;p106"/>
          <p:cNvSpPr txBox="1"/>
          <p:nvPr>
            <p:ph idx="13" type="subTitle"/>
          </p:nvPr>
        </p:nvSpPr>
        <p:spPr>
          <a:xfrm>
            <a:off x="2030107"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082" name="Google Shape;1082;p106"/>
          <p:cNvSpPr txBox="1"/>
          <p:nvPr>
            <p:ph idx="14" type="body"/>
          </p:nvPr>
        </p:nvSpPr>
        <p:spPr>
          <a:xfrm>
            <a:off x="2030088"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083" name="Google Shape;1083;p106"/>
          <p:cNvSpPr txBox="1"/>
          <p:nvPr>
            <p:ph idx="15" type="subTitle"/>
          </p:nvPr>
        </p:nvSpPr>
        <p:spPr>
          <a:xfrm>
            <a:off x="3858907"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084" name="Google Shape;1084;p106"/>
          <p:cNvSpPr txBox="1"/>
          <p:nvPr>
            <p:ph idx="16" type="body"/>
          </p:nvPr>
        </p:nvSpPr>
        <p:spPr>
          <a:xfrm>
            <a:off x="3858888"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085" name="Google Shape;1085;p106"/>
          <p:cNvSpPr txBox="1"/>
          <p:nvPr>
            <p:ph idx="17" type="subTitle"/>
          </p:nvPr>
        </p:nvSpPr>
        <p:spPr>
          <a:xfrm>
            <a:off x="5687707"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086" name="Google Shape;1086;p106"/>
          <p:cNvSpPr txBox="1"/>
          <p:nvPr>
            <p:ph idx="18" type="body"/>
          </p:nvPr>
        </p:nvSpPr>
        <p:spPr>
          <a:xfrm>
            <a:off x="5687688"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087" name="Google Shape;1087;p106"/>
          <p:cNvSpPr txBox="1"/>
          <p:nvPr>
            <p:ph idx="19" type="subTitle"/>
          </p:nvPr>
        </p:nvSpPr>
        <p:spPr>
          <a:xfrm>
            <a:off x="7516507"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088" name="Google Shape;1088;p106"/>
          <p:cNvSpPr txBox="1"/>
          <p:nvPr>
            <p:ph idx="20" type="body"/>
          </p:nvPr>
        </p:nvSpPr>
        <p:spPr>
          <a:xfrm>
            <a:off x="7516488"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6 Column">
  <p:cSld name="TITLE_2_1_1_1_1_2_1">
    <p:spTree>
      <p:nvGrpSpPr>
        <p:cNvPr id="1089" name="Shape 1089"/>
        <p:cNvGrpSpPr/>
        <p:nvPr/>
      </p:nvGrpSpPr>
      <p:grpSpPr>
        <a:xfrm>
          <a:off x="0" y="0"/>
          <a:ext cx="0" cy="0"/>
          <a:chOff x="0" y="0"/>
          <a:chExt cx="0" cy="0"/>
        </a:xfrm>
      </p:grpSpPr>
      <p:sp>
        <p:nvSpPr>
          <p:cNvPr id="1090" name="Google Shape;1090;p107"/>
          <p:cNvSpPr/>
          <p:nvPr/>
        </p:nvSpPr>
        <p:spPr>
          <a:xfrm>
            <a:off x="0" y="1226475"/>
            <a:ext cx="15240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091" name="Google Shape;1091;p107"/>
          <p:cNvSpPr/>
          <p:nvPr/>
        </p:nvSpPr>
        <p:spPr>
          <a:xfrm>
            <a:off x="1523982" y="1226475"/>
            <a:ext cx="15240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092" name="Google Shape;1092;p107"/>
          <p:cNvSpPr/>
          <p:nvPr/>
        </p:nvSpPr>
        <p:spPr>
          <a:xfrm>
            <a:off x="3047964" y="1226475"/>
            <a:ext cx="15240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093" name="Google Shape;1093;p107"/>
          <p:cNvSpPr/>
          <p:nvPr/>
        </p:nvSpPr>
        <p:spPr>
          <a:xfrm>
            <a:off x="4571955" y="1226475"/>
            <a:ext cx="15240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094" name="Google Shape;1094;p107"/>
          <p:cNvSpPr/>
          <p:nvPr/>
        </p:nvSpPr>
        <p:spPr>
          <a:xfrm>
            <a:off x="6095925" y="1226475"/>
            <a:ext cx="15240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095" name="Google Shape;1095;p107"/>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096" name="Google Shape;1096;p107"/>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097" name="Google Shape;1097;p107"/>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1098" name="Google Shape;1098;p107"/>
          <p:cNvSpPr txBox="1"/>
          <p:nvPr>
            <p:ph type="title"/>
          </p:nvPr>
        </p:nvSpPr>
        <p:spPr>
          <a:xfrm>
            <a:off x="73150" y="340625"/>
            <a:ext cx="8953800" cy="701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1099" name="Google Shape;1099;p107"/>
          <p:cNvSpPr txBox="1"/>
          <p:nvPr>
            <p:ph idx="3" type="subTitle"/>
          </p:nvPr>
        </p:nvSpPr>
        <p:spPr>
          <a:xfrm>
            <a:off x="171431"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100" name="Google Shape;1100;p107"/>
          <p:cNvSpPr txBox="1"/>
          <p:nvPr>
            <p:ph idx="4" type="body"/>
          </p:nvPr>
        </p:nvSpPr>
        <p:spPr>
          <a:xfrm>
            <a:off x="171425"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101" name="Google Shape;1101;p107"/>
          <p:cNvSpPr/>
          <p:nvPr>
            <p:ph idx="5" type="pic"/>
          </p:nvPr>
        </p:nvSpPr>
        <p:spPr>
          <a:xfrm>
            <a:off x="153200" y="1481700"/>
            <a:ext cx="828600" cy="828600"/>
          </a:xfrm>
          <a:prstGeom prst="rect">
            <a:avLst/>
          </a:prstGeom>
          <a:noFill/>
          <a:ln>
            <a:noFill/>
          </a:ln>
        </p:spPr>
      </p:sp>
      <p:sp>
        <p:nvSpPr>
          <p:cNvPr id="1102" name="Google Shape;1102;p107"/>
          <p:cNvSpPr/>
          <p:nvPr>
            <p:ph idx="6" type="pic"/>
          </p:nvPr>
        </p:nvSpPr>
        <p:spPr>
          <a:xfrm>
            <a:off x="1685996" y="1481700"/>
            <a:ext cx="828600" cy="828600"/>
          </a:xfrm>
          <a:prstGeom prst="rect">
            <a:avLst/>
          </a:prstGeom>
          <a:noFill/>
          <a:ln>
            <a:noFill/>
          </a:ln>
        </p:spPr>
      </p:sp>
      <p:sp>
        <p:nvSpPr>
          <p:cNvPr id="1103" name="Google Shape;1103;p107"/>
          <p:cNvSpPr/>
          <p:nvPr>
            <p:ph idx="7" type="pic"/>
          </p:nvPr>
        </p:nvSpPr>
        <p:spPr>
          <a:xfrm>
            <a:off x="3209979" y="1481700"/>
            <a:ext cx="828600" cy="828600"/>
          </a:xfrm>
          <a:prstGeom prst="rect">
            <a:avLst/>
          </a:prstGeom>
          <a:noFill/>
          <a:ln>
            <a:noFill/>
          </a:ln>
        </p:spPr>
      </p:sp>
      <p:sp>
        <p:nvSpPr>
          <p:cNvPr id="1104" name="Google Shape;1104;p107"/>
          <p:cNvSpPr/>
          <p:nvPr>
            <p:ph idx="8" type="pic"/>
          </p:nvPr>
        </p:nvSpPr>
        <p:spPr>
          <a:xfrm>
            <a:off x="4733963" y="1481700"/>
            <a:ext cx="828600" cy="828600"/>
          </a:xfrm>
          <a:prstGeom prst="rect">
            <a:avLst/>
          </a:prstGeom>
          <a:noFill/>
          <a:ln>
            <a:noFill/>
          </a:ln>
        </p:spPr>
      </p:sp>
      <p:sp>
        <p:nvSpPr>
          <p:cNvPr id="1105" name="Google Shape;1105;p107"/>
          <p:cNvSpPr/>
          <p:nvPr>
            <p:ph idx="9" type="pic"/>
          </p:nvPr>
        </p:nvSpPr>
        <p:spPr>
          <a:xfrm>
            <a:off x="6257946" y="1481700"/>
            <a:ext cx="828600" cy="828600"/>
          </a:xfrm>
          <a:prstGeom prst="rect">
            <a:avLst/>
          </a:prstGeom>
          <a:noFill/>
          <a:ln>
            <a:noFill/>
          </a:ln>
        </p:spPr>
      </p:sp>
      <p:sp>
        <p:nvSpPr>
          <p:cNvPr id="1106" name="Google Shape;1106;p107"/>
          <p:cNvSpPr txBox="1"/>
          <p:nvPr>
            <p:ph idx="13" type="subTitle"/>
          </p:nvPr>
        </p:nvSpPr>
        <p:spPr>
          <a:xfrm>
            <a:off x="1691737"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107" name="Google Shape;1107;p107"/>
          <p:cNvSpPr txBox="1"/>
          <p:nvPr>
            <p:ph idx="14" type="body"/>
          </p:nvPr>
        </p:nvSpPr>
        <p:spPr>
          <a:xfrm>
            <a:off x="1691730"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108" name="Google Shape;1108;p107"/>
          <p:cNvSpPr txBox="1"/>
          <p:nvPr>
            <p:ph idx="15" type="subTitle"/>
          </p:nvPr>
        </p:nvSpPr>
        <p:spPr>
          <a:xfrm>
            <a:off x="3215719"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109" name="Google Shape;1109;p107"/>
          <p:cNvSpPr txBox="1"/>
          <p:nvPr>
            <p:ph idx="16" type="body"/>
          </p:nvPr>
        </p:nvSpPr>
        <p:spPr>
          <a:xfrm>
            <a:off x="3215712"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110" name="Google Shape;1110;p107"/>
          <p:cNvSpPr txBox="1"/>
          <p:nvPr>
            <p:ph idx="17" type="subTitle"/>
          </p:nvPr>
        </p:nvSpPr>
        <p:spPr>
          <a:xfrm>
            <a:off x="4739702"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111" name="Google Shape;1111;p107"/>
          <p:cNvSpPr txBox="1"/>
          <p:nvPr>
            <p:ph idx="18" type="body"/>
          </p:nvPr>
        </p:nvSpPr>
        <p:spPr>
          <a:xfrm>
            <a:off x="4739694"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112" name="Google Shape;1112;p107"/>
          <p:cNvSpPr txBox="1"/>
          <p:nvPr>
            <p:ph idx="19" type="subTitle"/>
          </p:nvPr>
        </p:nvSpPr>
        <p:spPr>
          <a:xfrm>
            <a:off x="6263685"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113" name="Google Shape;1113;p107"/>
          <p:cNvSpPr txBox="1"/>
          <p:nvPr>
            <p:ph idx="20" type="body"/>
          </p:nvPr>
        </p:nvSpPr>
        <p:spPr>
          <a:xfrm>
            <a:off x="6263677"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114" name="Google Shape;1114;p107"/>
          <p:cNvSpPr/>
          <p:nvPr/>
        </p:nvSpPr>
        <p:spPr>
          <a:xfrm>
            <a:off x="7619949" y="1226475"/>
            <a:ext cx="15240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115" name="Google Shape;1115;p107"/>
          <p:cNvSpPr/>
          <p:nvPr>
            <p:ph idx="21" type="pic"/>
          </p:nvPr>
        </p:nvSpPr>
        <p:spPr>
          <a:xfrm>
            <a:off x="7781973" y="1481700"/>
            <a:ext cx="828600" cy="828600"/>
          </a:xfrm>
          <a:prstGeom prst="rect">
            <a:avLst/>
          </a:prstGeom>
          <a:noFill/>
          <a:ln>
            <a:noFill/>
          </a:ln>
        </p:spPr>
      </p:sp>
      <p:sp>
        <p:nvSpPr>
          <p:cNvPr id="1116" name="Google Shape;1116;p107"/>
          <p:cNvSpPr txBox="1"/>
          <p:nvPr>
            <p:ph idx="22" type="subTitle"/>
          </p:nvPr>
        </p:nvSpPr>
        <p:spPr>
          <a:xfrm>
            <a:off x="7787709"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117" name="Google Shape;1117;p107"/>
          <p:cNvSpPr txBox="1"/>
          <p:nvPr>
            <p:ph idx="23" type="body"/>
          </p:nvPr>
        </p:nvSpPr>
        <p:spPr>
          <a:xfrm>
            <a:off x="7787700"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3 Column">
  <p:cSld name="TITLE_2_1_1_1_1_1">
    <p:spTree>
      <p:nvGrpSpPr>
        <p:cNvPr id="1118" name="Shape 1118"/>
        <p:cNvGrpSpPr/>
        <p:nvPr/>
      </p:nvGrpSpPr>
      <p:grpSpPr>
        <a:xfrm>
          <a:off x="0" y="0"/>
          <a:ext cx="0" cy="0"/>
          <a:chOff x="0" y="0"/>
          <a:chExt cx="0" cy="0"/>
        </a:xfrm>
      </p:grpSpPr>
      <p:sp>
        <p:nvSpPr>
          <p:cNvPr id="1119" name="Google Shape;1119;p108"/>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120" name="Google Shape;1120;p108"/>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121" name="Google Shape;1121;p108"/>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1122" name="Google Shape;1122;p108"/>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1123" name="Google Shape;1123;p108"/>
          <p:cNvSpPr/>
          <p:nvPr/>
        </p:nvSpPr>
        <p:spPr>
          <a:xfrm>
            <a:off x="0" y="1226475"/>
            <a:ext cx="30480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124" name="Google Shape;1124;p108"/>
          <p:cNvSpPr/>
          <p:nvPr/>
        </p:nvSpPr>
        <p:spPr>
          <a:xfrm>
            <a:off x="3048040" y="1226475"/>
            <a:ext cx="30480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125" name="Google Shape;1125;p108"/>
          <p:cNvSpPr/>
          <p:nvPr/>
        </p:nvSpPr>
        <p:spPr>
          <a:xfrm>
            <a:off x="6096081" y="1226475"/>
            <a:ext cx="30480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126" name="Google Shape;1126;p108"/>
          <p:cNvSpPr/>
          <p:nvPr>
            <p:ph idx="3" type="pic"/>
          </p:nvPr>
        </p:nvSpPr>
        <p:spPr>
          <a:xfrm>
            <a:off x="183850" y="1481700"/>
            <a:ext cx="994200" cy="994200"/>
          </a:xfrm>
          <a:prstGeom prst="rect">
            <a:avLst/>
          </a:prstGeom>
          <a:noFill/>
          <a:ln>
            <a:noFill/>
          </a:ln>
        </p:spPr>
      </p:sp>
      <p:sp>
        <p:nvSpPr>
          <p:cNvPr id="1127" name="Google Shape;1127;p108"/>
          <p:cNvSpPr/>
          <p:nvPr>
            <p:ph idx="4" type="pic"/>
          </p:nvPr>
        </p:nvSpPr>
        <p:spPr>
          <a:xfrm>
            <a:off x="3242451" y="1481700"/>
            <a:ext cx="994200" cy="994200"/>
          </a:xfrm>
          <a:prstGeom prst="rect">
            <a:avLst/>
          </a:prstGeom>
          <a:noFill/>
          <a:ln>
            <a:noFill/>
          </a:ln>
        </p:spPr>
      </p:sp>
      <p:sp>
        <p:nvSpPr>
          <p:cNvPr id="1128" name="Google Shape;1128;p108"/>
          <p:cNvSpPr/>
          <p:nvPr>
            <p:ph idx="5" type="pic"/>
          </p:nvPr>
        </p:nvSpPr>
        <p:spPr>
          <a:xfrm>
            <a:off x="6290475" y="1481700"/>
            <a:ext cx="994200" cy="994200"/>
          </a:xfrm>
          <a:prstGeom prst="rect">
            <a:avLst/>
          </a:prstGeom>
          <a:noFill/>
          <a:ln>
            <a:noFill/>
          </a:ln>
        </p:spPr>
      </p:sp>
      <p:sp>
        <p:nvSpPr>
          <p:cNvPr id="1129" name="Google Shape;1129;p108"/>
          <p:cNvSpPr txBox="1"/>
          <p:nvPr>
            <p:ph idx="6" type="subTitle"/>
          </p:nvPr>
        </p:nvSpPr>
        <p:spPr>
          <a:xfrm>
            <a:off x="205735" y="2736600"/>
            <a:ext cx="25818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130" name="Google Shape;1130;p108"/>
          <p:cNvSpPr txBox="1"/>
          <p:nvPr>
            <p:ph idx="7" type="body"/>
          </p:nvPr>
        </p:nvSpPr>
        <p:spPr>
          <a:xfrm>
            <a:off x="205700" y="3291857"/>
            <a:ext cx="2581800" cy="15822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131" name="Google Shape;1131;p108"/>
          <p:cNvSpPr txBox="1"/>
          <p:nvPr>
            <p:ph idx="8" type="subTitle"/>
          </p:nvPr>
        </p:nvSpPr>
        <p:spPr>
          <a:xfrm>
            <a:off x="3253915" y="2736625"/>
            <a:ext cx="25818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132" name="Google Shape;1132;p108"/>
          <p:cNvSpPr txBox="1"/>
          <p:nvPr>
            <p:ph idx="9" type="body"/>
          </p:nvPr>
        </p:nvSpPr>
        <p:spPr>
          <a:xfrm>
            <a:off x="3253879" y="3291882"/>
            <a:ext cx="2581800" cy="15822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133" name="Google Shape;1133;p108"/>
          <p:cNvSpPr txBox="1"/>
          <p:nvPr>
            <p:ph idx="13" type="subTitle"/>
          </p:nvPr>
        </p:nvSpPr>
        <p:spPr>
          <a:xfrm>
            <a:off x="6299133" y="2736625"/>
            <a:ext cx="25818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134" name="Google Shape;1134;p108"/>
          <p:cNvSpPr txBox="1"/>
          <p:nvPr>
            <p:ph idx="14" type="body"/>
          </p:nvPr>
        </p:nvSpPr>
        <p:spPr>
          <a:xfrm>
            <a:off x="6299098" y="3291882"/>
            <a:ext cx="2581800" cy="15822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portunities and Challenges">
  <p:cSld name="TITLE_2_1_1_2">
    <p:bg>
      <p:bgPr>
        <a:solidFill>
          <a:schemeClr val="dk1"/>
        </a:solidFill>
      </p:bgPr>
    </p:bg>
    <p:spTree>
      <p:nvGrpSpPr>
        <p:cNvPr id="1135" name="Shape 1135"/>
        <p:cNvGrpSpPr/>
        <p:nvPr/>
      </p:nvGrpSpPr>
      <p:grpSpPr>
        <a:xfrm>
          <a:off x="0" y="0"/>
          <a:ext cx="0" cy="0"/>
          <a:chOff x="0" y="0"/>
          <a:chExt cx="0" cy="0"/>
        </a:xfrm>
      </p:grpSpPr>
      <p:sp>
        <p:nvSpPr>
          <p:cNvPr id="1136" name="Google Shape;1136;p109"/>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1137" name="Google Shape;1137;p109"/>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p:txBody>
      </p:sp>
      <p:sp>
        <p:nvSpPr>
          <p:cNvPr id="1138" name="Google Shape;1138;p109"/>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1139" name="Google Shape;1139;p109"/>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lt1"/>
              </a:buClr>
              <a:buSzPts val="5600"/>
              <a:buNone/>
              <a:defRPr sz="56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p:txBody>
      </p:sp>
      <p:sp>
        <p:nvSpPr>
          <p:cNvPr id="1140" name="Google Shape;1140;p109"/>
          <p:cNvSpPr/>
          <p:nvPr>
            <p:ph idx="3" type="pic"/>
          </p:nvPr>
        </p:nvSpPr>
        <p:spPr>
          <a:xfrm>
            <a:off x="4235850" y="3600625"/>
            <a:ext cx="2494800" cy="1542900"/>
          </a:xfrm>
          <a:prstGeom prst="rect">
            <a:avLst/>
          </a:prstGeom>
          <a:noFill/>
          <a:ln>
            <a:noFill/>
          </a:ln>
        </p:spPr>
      </p:sp>
      <p:sp>
        <p:nvSpPr>
          <p:cNvPr id="1141" name="Google Shape;1141;p109"/>
          <p:cNvSpPr/>
          <p:nvPr>
            <p:ph idx="4" type="pic"/>
          </p:nvPr>
        </p:nvSpPr>
        <p:spPr>
          <a:xfrm>
            <a:off x="5748150" y="1121900"/>
            <a:ext cx="3395700" cy="2478600"/>
          </a:xfrm>
          <a:prstGeom prst="rect">
            <a:avLst/>
          </a:prstGeom>
          <a:noFill/>
          <a:ln>
            <a:noFill/>
          </a:ln>
        </p:spPr>
      </p:sp>
      <p:sp>
        <p:nvSpPr>
          <p:cNvPr id="1142" name="Google Shape;1142;p109"/>
          <p:cNvSpPr txBox="1"/>
          <p:nvPr>
            <p:ph idx="5" type="subTitle"/>
          </p:nvPr>
        </p:nvSpPr>
        <p:spPr>
          <a:xfrm>
            <a:off x="170300" y="1466475"/>
            <a:ext cx="3328200" cy="31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Char char="●"/>
              <a:defRPr sz="1400">
                <a:solidFill>
                  <a:schemeClr val="lt1"/>
                </a:solidFill>
              </a:defRPr>
            </a:lvl1pPr>
            <a:lvl2pPr lvl="1">
              <a:spcBef>
                <a:spcPts val="0"/>
              </a:spcBef>
              <a:spcAft>
                <a:spcPts val="0"/>
              </a:spcAft>
              <a:buClr>
                <a:schemeClr val="lt1"/>
              </a:buClr>
              <a:buSzPts val="1400"/>
              <a:buChar char="○"/>
              <a:defRPr>
                <a:solidFill>
                  <a:schemeClr val="lt1"/>
                </a:solidFill>
              </a:defRPr>
            </a:lvl2pPr>
            <a:lvl3pPr lvl="2">
              <a:spcBef>
                <a:spcPts val="0"/>
              </a:spcBef>
              <a:spcAft>
                <a:spcPts val="0"/>
              </a:spcAft>
              <a:buClr>
                <a:schemeClr val="lt1"/>
              </a:buClr>
              <a:buSzPts val="1400"/>
              <a:buChar char="■"/>
              <a:defRPr>
                <a:solidFill>
                  <a:schemeClr val="lt1"/>
                </a:solidFill>
              </a:defRPr>
            </a:lvl3pPr>
            <a:lvl4pPr lvl="3">
              <a:spcBef>
                <a:spcPts val="0"/>
              </a:spcBef>
              <a:spcAft>
                <a:spcPts val="0"/>
              </a:spcAft>
              <a:buClr>
                <a:schemeClr val="lt1"/>
              </a:buClr>
              <a:buSzPts val="1400"/>
              <a:buChar char="●"/>
              <a:defRPr>
                <a:solidFill>
                  <a:schemeClr val="lt1"/>
                </a:solidFill>
              </a:defRPr>
            </a:lvl4pPr>
            <a:lvl5pPr lvl="4">
              <a:spcBef>
                <a:spcPts val="0"/>
              </a:spcBef>
              <a:spcAft>
                <a:spcPts val="0"/>
              </a:spcAft>
              <a:buClr>
                <a:schemeClr val="lt1"/>
              </a:buClr>
              <a:buSzPts val="1400"/>
              <a:buChar char="○"/>
              <a:defRPr>
                <a:solidFill>
                  <a:schemeClr val="lt1"/>
                </a:solidFill>
              </a:defRPr>
            </a:lvl5pPr>
            <a:lvl6pPr lvl="5">
              <a:spcBef>
                <a:spcPts val="0"/>
              </a:spcBef>
              <a:spcAft>
                <a:spcPts val="0"/>
              </a:spcAft>
              <a:buClr>
                <a:schemeClr val="lt1"/>
              </a:buClr>
              <a:buSzPts val="1400"/>
              <a:buChar char="■"/>
              <a:defRPr>
                <a:solidFill>
                  <a:schemeClr val="lt1"/>
                </a:solidFill>
              </a:defRPr>
            </a:lvl6pPr>
            <a:lvl7pPr lvl="6">
              <a:spcBef>
                <a:spcPts val="0"/>
              </a:spcBef>
              <a:spcAft>
                <a:spcPts val="0"/>
              </a:spcAft>
              <a:buClr>
                <a:schemeClr val="lt1"/>
              </a:buClr>
              <a:buSzPts val="1400"/>
              <a:buChar char="●"/>
              <a:defRPr>
                <a:solidFill>
                  <a:schemeClr val="lt1"/>
                </a:solidFill>
              </a:defRPr>
            </a:lvl7pPr>
            <a:lvl8pPr lvl="7">
              <a:spcBef>
                <a:spcPts val="0"/>
              </a:spcBef>
              <a:spcAft>
                <a:spcPts val="0"/>
              </a:spcAft>
              <a:buClr>
                <a:schemeClr val="lt1"/>
              </a:buClr>
              <a:buSzPts val="1400"/>
              <a:buChar char="○"/>
              <a:defRPr>
                <a:solidFill>
                  <a:schemeClr val="lt1"/>
                </a:solidFill>
              </a:defRPr>
            </a:lvl8pPr>
            <a:lvl9pPr lvl="8">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p:cSld name="TITLE_2_2">
    <p:bg>
      <p:bgPr>
        <a:solidFill>
          <a:schemeClr val="lt1"/>
        </a:solidFill>
      </p:bgPr>
    </p:bg>
    <p:spTree>
      <p:nvGrpSpPr>
        <p:cNvPr id="1143" name="Shape 1143"/>
        <p:cNvGrpSpPr/>
        <p:nvPr/>
      </p:nvGrpSpPr>
      <p:grpSpPr>
        <a:xfrm>
          <a:off x="0" y="0"/>
          <a:ext cx="0" cy="0"/>
          <a:chOff x="0" y="0"/>
          <a:chExt cx="0" cy="0"/>
        </a:xfrm>
      </p:grpSpPr>
      <p:sp>
        <p:nvSpPr>
          <p:cNvPr id="1144" name="Google Shape;1144;p110"/>
          <p:cNvSpPr/>
          <p:nvPr>
            <p:ph idx="2" type="pic"/>
          </p:nvPr>
        </p:nvSpPr>
        <p:spPr>
          <a:xfrm>
            <a:off x="5751600" y="1419575"/>
            <a:ext cx="2234700" cy="824400"/>
          </a:xfrm>
          <a:prstGeom prst="rect">
            <a:avLst/>
          </a:prstGeom>
          <a:noFill/>
          <a:ln>
            <a:noFill/>
          </a:ln>
        </p:spPr>
      </p:sp>
      <p:sp>
        <p:nvSpPr>
          <p:cNvPr id="1145" name="Google Shape;1145;p110"/>
          <p:cNvSpPr/>
          <p:nvPr>
            <p:ph idx="3" type="pic"/>
          </p:nvPr>
        </p:nvSpPr>
        <p:spPr>
          <a:xfrm>
            <a:off x="3516900" y="1419525"/>
            <a:ext cx="2234700" cy="824400"/>
          </a:xfrm>
          <a:prstGeom prst="rect">
            <a:avLst/>
          </a:prstGeom>
          <a:noFill/>
          <a:ln>
            <a:noFill/>
          </a:ln>
        </p:spPr>
      </p:sp>
      <p:sp>
        <p:nvSpPr>
          <p:cNvPr id="1146" name="Google Shape;1146;p110"/>
          <p:cNvSpPr/>
          <p:nvPr>
            <p:ph idx="4" type="pic"/>
          </p:nvPr>
        </p:nvSpPr>
        <p:spPr>
          <a:xfrm>
            <a:off x="1282250" y="1419575"/>
            <a:ext cx="2234700" cy="824400"/>
          </a:xfrm>
          <a:prstGeom prst="rect">
            <a:avLst/>
          </a:prstGeom>
          <a:noFill/>
          <a:ln>
            <a:noFill/>
          </a:ln>
        </p:spPr>
      </p:sp>
      <p:sp>
        <p:nvSpPr>
          <p:cNvPr id="1147" name="Google Shape;1147;p110"/>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148" name="Google Shape;1148;p110"/>
          <p:cNvSpPr txBox="1"/>
          <p:nvPr>
            <p:ph idx="5"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149" name="Google Shape;1149;p110"/>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1150" name="Google Shape;1150;p110"/>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1151" name="Google Shape;1151;p110"/>
          <p:cNvSpPr/>
          <p:nvPr/>
        </p:nvSpPr>
        <p:spPr>
          <a:xfrm>
            <a:off x="1282200" y="2243875"/>
            <a:ext cx="2234700" cy="246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152" name="Google Shape;1152;p110"/>
          <p:cNvSpPr/>
          <p:nvPr/>
        </p:nvSpPr>
        <p:spPr>
          <a:xfrm>
            <a:off x="3516900" y="2243875"/>
            <a:ext cx="2234700" cy="246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153" name="Google Shape;1153;p110"/>
          <p:cNvSpPr/>
          <p:nvPr/>
        </p:nvSpPr>
        <p:spPr>
          <a:xfrm>
            <a:off x="5751600" y="2243875"/>
            <a:ext cx="2234700" cy="2463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154" name="Google Shape;1154;p110"/>
          <p:cNvSpPr txBox="1"/>
          <p:nvPr>
            <p:ph idx="6" type="subTitle"/>
          </p:nvPr>
        </p:nvSpPr>
        <p:spPr>
          <a:xfrm>
            <a:off x="1363375" y="2273875"/>
            <a:ext cx="2025300" cy="5838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b="1" sz="1800"/>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155" name="Google Shape;1155;p110"/>
          <p:cNvSpPr txBox="1"/>
          <p:nvPr>
            <p:ph idx="7" type="subTitle"/>
          </p:nvPr>
        </p:nvSpPr>
        <p:spPr>
          <a:xfrm>
            <a:off x="1363375" y="2677184"/>
            <a:ext cx="2025300" cy="12474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156" name="Google Shape;1156;p110"/>
          <p:cNvSpPr txBox="1"/>
          <p:nvPr>
            <p:ph idx="8" type="subTitle"/>
          </p:nvPr>
        </p:nvSpPr>
        <p:spPr>
          <a:xfrm>
            <a:off x="3621600" y="2273875"/>
            <a:ext cx="2025300" cy="5838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b="1" sz="1800"/>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157" name="Google Shape;1157;p110"/>
          <p:cNvSpPr txBox="1"/>
          <p:nvPr>
            <p:ph idx="9" type="subTitle"/>
          </p:nvPr>
        </p:nvSpPr>
        <p:spPr>
          <a:xfrm>
            <a:off x="3621600" y="2677184"/>
            <a:ext cx="2025300" cy="12474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158" name="Google Shape;1158;p110"/>
          <p:cNvSpPr txBox="1"/>
          <p:nvPr>
            <p:ph idx="13" type="subTitle"/>
          </p:nvPr>
        </p:nvSpPr>
        <p:spPr>
          <a:xfrm>
            <a:off x="5879825" y="2273875"/>
            <a:ext cx="2025300" cy="5838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b="1" sz="1800"/>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159" name="Google Shape;1159;p110"/>
          <p:cNvSpPr txBox="1"/>
          <p:nvPr>
            <p:ph idx="14" type="subTitle"/>
          </p:nvPr>
        </p:nvSpPr>
        <p:spPr>
          <a:xfrm>
            <a:off x="5879825" y="2677184"/>
            <a:ext cx="2025300" cy="12474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ITLE_2_1_2_1">
    <p:bg>
      <p:bgPr>
        <a:solidFill>
          <a:schemeClr val="lt2"/>
        </a:solidFill>
      </p:bgPr>
    </p:bg>
    <p:spTree>
      <p:nvGrpSpPr>
        <p:cNvPr id="1160" name="Shape 1160"/>
        <p:cNvGrpSpPr/>
        <p:nvPr/>
      </p:nvGrpSpPr>
      <p:grpSpPr>
        <a:xfrm>
          <a:off x="0" y="0"/>
          <a:ext cx="0" cy="0"/>
          <a:chOff x="0" y="0"/>
          <a:chExt cx="0" cy="0"/>
        </a:xfrm>
      </p:grpSpPr>
      <p:sp>
        <p:nvSpPr>
          <p:cNvPr id="1161" name="Google Shape;1161;p111"/>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162" name="Google Shape;1162;p111"/>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1163" name="Google Shape;1163;p111"/>
          <p:cNvSpPr txBox="1"/>
          <p:nvPr>
            <p:ph type="title"/>
          </p:nvPr>
        </p:nvSpPr>
        <p:spPr>
          <a:xfrm>
            <a:off x="73151" y="340625"/>
            <a:ext cx="37473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1164" name="Google Shape;1164;p111"/>
          <p:cNvSpPr/>
          <p:nvPr>
            <p:ph idx="2" type="pic"/>
          </p:nvPr>
        </p:nvSpPr>
        <p:spPr>
          <a:xfrm>
            <a:off x="0" y="2771225"/>
            <a:ext cx="2824800" cy="1885500"/>
          </a:xfrm>
          <a:prstGeom prst="rect">
            <a:avLst/>
          </a:prstGeom>
          <a:noFill/>
          <a:ln>
            <a:noFill/>
          </a:ln>
        </p:spPr>
      </p:sp>
      <p:sp>
        <p:nvSpPr>
          <p:cNvPr id="1165" name="Google Shape;1165;p111"/>
          <p:cNvSpPr/>
          <p:nvPr>
            <p:ph idx="3" type="pic"/>
          </p:nvPr>
        </p:nvSpPr>
        <p:spPr>
          <a:xfrm>
            <a:off x="2824800" y="2015675"/>
            <a:ext cx="2893800" cy="1930200"/>
          </a:xfrm>
          <a:prstGeom prst="rect">
            <a:avLst/>
          </a:prstGeom>
          <a:noFill/>
          <a:ln>
            <a:noFill/>
          </a:ln>
        </p:spPr>
      </p:sp>
      <p:sp>
        <p:nvSpPr>
          <p:cNvPr id="1166" name="Google Shape;1166;p111"/>
          <p:cNvSpPr/>
          <p:nvPr>
            <p:ph idx="4" type="pic"/>
          </p:nvPr>
        </p:nvSpPr>
        <p:spPr>
          <a:xfrm>
            <a:off x="5718550" y="2610550"/>
            <a:ext cx="2961300" cy="1973700"/>
          </a:xfrm>
          <a:prstGeom prst="rect">
            <a:avLst/>
          </a:prstGeom>
          <a:noFill/>
          <a:ln>
            <a:noFill/>
          </a:ln>
        </p:spPr>
      </p:sp>
      <p:sp>
        <p:nvSpPr>
          <p:cNvPr id="1167" name="Google Shape;1167;p111"/>
          <p:cNvSpPr/>
          <p:nvPr>
            <p:ph idx="5" type="pic"/>
          </p:nvPr>
        </p:nvSpPr>
        <p:spPr>
          <a:xfrm>
            <a:off x="5718650" y="0"/>
            <a:ext cx="3425400" cy="2246100"/>
          </a:xfrm>
          <a:prstGeom prst="rect">
            <a:avLst/>
          </a:prstGeom>
          <a:noFill/>
          <a:ln>
            <a:noFill/>
          </a:ln>
        </p:spPr>
      </p:sp>
      <p:sp>
        <p:nvSpPr>
          <p:cNvPr id="1168" name="Google Shape;1168;p111"/>
          <p:cNvSpPr/>
          <p:nvPr>
            <p:ph idx="6" type="pic"/>
          </p:nvPr>
        </p:nvSpPr>
        <p:spPr>
          <a:xfrm>
            <a:off x="3820450" y="0"/>
            <a:ext cx="1898100" cy="1265100"/>
          </a:xfrm>
          <a:prstGeom prst="rect">
            <a:avLst/>
          </a:prstGeom>
          <a:noFill/>
          <a:ln>
            <a:noFill/>
          </a:ln>
        </p:spPr>
      </p:sp>
      <p:sp>
        <p:nvSpPr>
          <p:cNvPr id="1169" name="Google Shape;1169;p111"/>
          <p:cNvSpPr/>
          <p:nvPr>
            <p:ph idx="7" type="pic"/>
          </p:nvPr>
        </p:nvSpPr>
        <p:spPr>
          <a:xfrm>
            <a:off x="1768175" y="1006775"/>
            <a:ext cx="1056900" cy="1008900"/>
          </a:xfrm>
          <a:prstGeom prst="rect">
            <a:avLst/>
          </a:prstGeom>
          <a:noFill/>
          <a:ln>
            <a:noFill/>
          </a:ln>
        </p:spPr>
      </p:sp>
      <p:sp>
        <p:nvSpPr>
          <p:cNvPr id="1170" name="Google Shape;1170;p111"/>
          <p:cNvSpPr txBox="1"/>
          <p:nvPr>
            <p:ph idx="8" type="subTitle"/>
          </p:nvPr>
        </p:nvSpPr>
        <p:spPr>
          <a:xfrm>
            <a:off x="1771200" y="2057446"/>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1" name="Google Shape;1171;p111"/>
          <p:cNvSpPr txBox="1"/>
          <p:nvPr>
            <p:ph idx="9" type="subTitle"/>
          </p:nvPr>
        </p:nvSpPr>
        <p:spPr>
          <a:xfrm>
            <a:off x="2901125" y="3987842"/>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2" name="Google Shape;1172;p111"/>
          <p:cNvSpPr txBox="1"/>
          <p:nvPr>
            <p:ph idx="13" type="subTitle"/>
          </p:nvPr>
        </p:nvSpPr>
        <p:spPr>
          <a:xfrm>
            <a:off x="73150" y="4736976"/>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3" name="Google Shape;1173;p111"/>
          <p:cNvSpPr txBox="1"/>
          <p:nvPr>
            <p:ph idx="14" type="subTitle"/>
          </p:nvPr>
        </p:nvSpPr>
        <p:spPr>
          <a:xfrm>
            <a:off x="5718725" y="4656978"/>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4" name="Google Shape;1174;p111"/>
          <p:cNvSpPr txBox="1"/>
          <p:nvPr>
            <p:ph idx="15" type="subTitle"/>
          </p:nvPr>
        </p:nvSpPr>
        <p:spPr>
          <a:xfrm>
            <a:off x="5785025" y="2287438"/>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5" name="Google Shape;1175;p111"/>
          <p:cNvSpPr txBox="1"/>
          <p:nvPr>
            <p:ph idx="16" type="subTitle"/>
          </p:nvPr>
        </p:nvSpPr>
        <p:spPr>
          <a:xfrm>
            <a:off x="3820450" y="1302198"/>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ITLE_2_1_1_3">
    <p:bg>
      <p:bgPr>
        <a:solidFill>
          <a:schemeClr val="lt2"/>
        </a:solidFill>
      </p:bgPr>
    </p:bg>
    <p:spTree>
      <p:nvGrpSpPr>
        <p:cNvPr id="1176" name="Shape 1176"/>
        <p:cNvGrpSpPr/>
        <p:nvPr/>
      </p:nvGrpSpPr>
      <p:grpSpPr>
        <a:xfrm>
          <a:off x="0" y="0"/>
          <a:ext cx="0" cy="0"/>
          <a:chOff x="0" y="0"/>
          <a:chExt cx="0" cy="0"/>
        </a:xfrm>
      </p:grpSpPr>
      <p:sp>
        <p:nvSpPr>
          <p:cNvPr id="1177" name="Google Shape;1177;p112"/>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178" name="Google Shape;1178;p112"/>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1179" name="Google Shape;1179;p112"/>
          <p:cNvSpPr txBox="1"/>
          <p:nvPr>
            <p:ph type="title"/>
          </p:nvPr>
        </p:nvSpPr>
        <p:spPr>
          <a:xfrm>
            <a:off x="1605875" y="1164200"/>
            <a:ext cx="7538100" cy="1462500"/>
          </a:xfrm>
          <a:prstGeom prst="rect">
            <a:avLst/>
          </a:prstGeom>
        </p:spPr>
        <p:txBody>
          <a:bodyPr anchorCtr="0" anchor="t" bIns="91425" lIns="91425" spcFirstLastPara="1" rIns="91425" wrap="square" tIns="91425">
            <a:spAutoFit/>
          </a:bodyPr>
          <a:lstStyle>
            <a:lvl1pPr lvl="0">
              <a:lnSpc>
                <a:spcPct val="65000"/>
              </a:lnSpc>
              <a:spcBef>
                <a:spcPts val="0"/>
              </a:spcBef>
              <a:spcAft>
                <a:spcPts val="0"/>
              </a:spcAft>
              <a:buSzPts val="7200"/>
              <a:buNone/>
              <a:defRPr b="1"/>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1180" name="Google Shape;1180;p112"/>
          <p:cNvSpPr/>
          <p:nvPr>
            <p:ph idx="2" type="pic"/>
          </p:nvPr>
        </p:nvSpPr>
        <p:spPr>
          <a:xfrm>
            <a:off x="1610975" y="3460538"/>
            <a:ext cx="4131000" cy="1683000"/>
          </a:xfrm>
          <a:prstGeom prst="rect">
            <a:avLst/>
          </a:prstGeom>
          <a:noFill/>
          <a:ln>
            <a:noFill/>
          </a:ln>
        </p:spPr>
      </p:sp>
      <p:sp>
        <p:nvSpPr>
          <p:cNvPr id="1181" name="Google Shape;1181;p112"/>
          <p:cNvSpPr/>
          <p:nvPr>
            <p:ph idx="3" type="pic"/>
          </p:nvPr>
        </p:nvSpPr>
        <p:spPr>
          <a:xfrm>
            <a:off x="6455100" y="0"/>
            <a:ext cx="2688900" cy="3681000"/>
          </a:xfrm>
          <a:prstGeom prst="rect">
            <a:avLst/>
          </a:prstGeom>
          <a:noFill/>
          <a:ln>
            <a:noFill/>
          </a:ln>
        </p:spPr>
      </p:sp>
    </p:spTree>
  </p:cSld>
  <p:clrMapOvr>
    <a:masterClrMapping/>
  </p:clrMapOvr>
  <p:extLst>
    <p:ext uri="{DCECCB84-F9BA-43D5-87BE-67443E8EF086}">
      <p15:sldGuideLst>
        <p15:guide id="1" orient="horz" pos="1620">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4" name="Google Shape;64;p16"/>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72" name="Google Shape;72;p18"/>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5" name="Google Shape;85;p21"/>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100"/>
              <a:buNone/>
              <a:defRPr/>
            </a:lvl1pPr>
          </a:lstStyle>
          <a:p/>
        </p:txBody>
      </p:sp>
      <p:sp>
        <p:nvSpPr>
          <p:cNvPr id="88" name="Google Shape;88;p22"/>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92" name="Google Shape;92;p23"/>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3" name="Shape 93"/>
        <p:cNvGrpSpPr/>
        <p:nvPr/>
      </p:nvGrpSpPr>
      <p:grpSpPr>
        <a:xfrm>
          <a:off x="0" y="0"/>
          <a:ext cx="0" cy="0"/>
          <a:chOff x="0" y="0"/>
          <a:chExt cx="0" cy="0"/>
        </a:xfrm>
      </p:grpSpPr>
      <p:sp>
        <p:nvSpPr>
          <p:cNvPr id="94" name="Google Shape;94;p24"/>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95" name="Google Shape;95;p24"/>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96" name="Google Shape;96;p24"/>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7" name="Google Shape;97;p24"/>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8" name="Google Shape;98;p24"/>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9" name="Google Shape;99;p24"/>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0" name="Google Shape;100;p24"/>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1" name="Google Shape;101;p24"/>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2" name="Shape 102"/>
        <p:cNvGrpSpPr/>
        <p:nvPr/>
      </p:nvGrpSpPr>
      <p:grpSpPr>
        <a:xfrm>
          <a:off x="0" y="0"/>
          <a:ext cx="0" cy="0"/>
          <a:chOff x="0" y="0"/>
          <a:chExt cx="0" cy="0"/>
        </a:xfrm>
      </p:grpSpPr>
      <p:sp>
        <p:nvSpPr>
          <p:cNvPr id="103" name="Google Shape;103;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104" name="Google Shape;104;p25"/>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5" name="Google Shape;105;p25"/>
          <p:cNvSpPr/>
          <p:nvPr>
            <p:ph idx="2" type="pic"/>
          </p:nvPr>
        </p:nvSpPr>
        <p:spPr>
          <a:xfrm>
            <a:off x="4992024" y="1152775"/>
            <a:ext cx="3840300" cy="3416400"/>
          </a:xfrm>
          <a:prstGeom prst="rect">
            <a:avLst/>
          </a:prstGeom>
          <a:noFill/>
          <a:ln>
            <a:noFill/>
          </a:ln>
        </p:spPr>
      </p:sp>
      <p:sp>
        <p:nvSpPr>
          <p:cNvPr id="106" name="Google Shape;106;p25"/>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3">
    <p:spTree>
      <p:nvGrpSpPr>
        <p:cNvPr id="107" name="Shape 107"/>
        <p:cNvGrpSpPr/>
        <p:nvPr/>
      </p:nvGrpSpPr>
      <p:grpSpPr>
        <a:xfrm>
          <a:off x="0" y="0"/>
          <a:ext cx="0" cy="0"/>
          <a:chOff x="0" y="0"/>
          <a:chExt cx="0" cy="0"/>
        </a:xfrm>
      </p:grpSpPr>
      <p:sp>
        <p:nvSpPr>
          <p:cNvPr id="108" name="Google Shape;108;p26"/>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9" name="Google Shape;109;p26"/>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0" name="Google Shape;110;p26"/>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26"/>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2" name="Google Shape;112;p26"/>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3" name="Google Shape;113;p26"/>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4" name="Shape 114"/>
        <p:cNvGrpSpPr/>
        <p:nvPr/>
      </p:nvGrpSpPr>
      <p:grpSpPr>
        <a:xfrm>
          <a:off x="0" y="0"/>
          <a:ext cx="0" cy="0"/>
          <a:chOff x="0" y="0"/>
          <a:chExt cx="0" cy="0"/>
        </a:xfrm>
      </p:grpSpPr>
      <p:sp>
        <p:nvSpPr>
          <p:cNvPr id="115" name="Google Shape;115;p27"/>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6" name="Google Shape;116;p27"/>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7" name="Google Shape;117;p27"/>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8" name="Google Shape;118;p27"/>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9" name="Google Shape;119;p27"/>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0" name="Google Shape;120;p27"/>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1" name="Google Shape;121;p27"/>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2" name="Google Shape;122;p27"/>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3" name="Shape 123"/>
        <p:cNvGrpSpPr/>
        <p:nvPr/>
      </p:nvGrpSpPr>
      <p:grpSpPr>
        <a:xfrm>
          <a:off x="0" y="0"/>
          <a:ext cx="0" cy="0"/>
          <a:chOff x="0" y="0"/>
          <a:chExt cx="0" cy="0"/>
        </a:xfrm>
      </p:grpSpPr>
      <p:sp>
        <p:nvSpPr>
          <p:cNvPr id="124" name="Google Shape;124;p28"/>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25" name="Google Shape;125;p28"/>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6" name="Google Shape;126;p28"/>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28"/>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8" name="Google Shape;128;p28"/>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9" name="Google Shape;129;p28"/>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0" name="Google Shape;130;p28"/>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1" name="Google Shape;131;p28"/>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2" name="Google Shape;132;p28"/>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3" name="Google Shape;133;p28"/>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4" name="Shape 134"/>
        <p:cNvGrpSpPr/>
        <p:nvPr/>
      </p:nvGrpSpPr>
      <p:grpSpPr>
        <a:xfrm>
          <a:off x="0" y="0"/>
          <a:ext cx="0" cy="0"/>
          <a:chOff x="0" y="0"/>
          <a:chExt cx="0" cy="0"/>
        </a:xfrm>
      </p:grpSpPr>
      <p:sp>
        <p:nvSpPr>
          <p:cNvPr id="135" name="Google Shape;135;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136" name="Google Shape;136;p29"/>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37" name="Google Shape;137;p29"/>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38" name="Shape 138"/>
        <p:cNvGrpSpPr/>
        <p:nvPr/>
      </p:nvGrpSpPr>
      <p:grpSpPr>
        <a:xfrm>
          <a:off x="0" y="0"/>
          <a:ext cx="0" cy="0"/>
          <a:chOff x="0" y="0"/>
          <a:chExt cx="0" cy="0"/>
        </a:xfrm>
      </p:grpSpPr>
      <p:sp>
        <p:nvSpPr>
          <p:cNvPr id="139" name="Google Shape;139;p30"/>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0" name="Google Shape;140;p30"/>
          <p:cNvSpPr/>
          <p:nvPr>
            <p:ph idx="2" type="pic"/>
          </p:nvPr>
        </p:nvSpPr>
        <p:spPr>
          <a:xfrm>
            <a:off x="4804825" y="1133300"/>
            <a:ext cx="4027500" cy="2392800"/>
          </a:xfrm>
          <a:prstGeom prst="rect">
            <a:avLst/>
          </a:prstGeom>
          <a:noFill/>
          <a:ln>
            <a:noFill/>
          </a:ln>
        </p:spPr>
      </p:sp>
      <p:sp>
        <p:nvSpPr>
          <p:cNvPr id="141" name="Google Shape;141;p30"/>
          <p:cNvSpPr/>
          <p:nvPr>
            <p:ph idx="3" type="pic"/>
          </p:nvPr>
        </p:nvSpPr>
        <p:spPr>
          <a:xfrm>
            <a:off x="311725" y="1133300"/>
            <a:ext cx="4027500" cy="2392800"/>
          </a:xfrm>
          <a:prstGeom prst="rect">
            <a:avLst/>
          </a:prstGeom>
          <a:noFill/>
          <a:ln>
            <a:noFill/>
          </a:ln>
        </p:spPr>
      </p:sp>
      <p:sp>
        <p:nvSpPr>
          <p:cNvPr id="142" name="Google Shape;142;p30"/>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3" name="Google Shape;143;p30"/>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4" name="Google Shape;144;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145" name="Google Shape;145;p30"/>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6" name="Google Shape;146;p30"/>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7" name="Shape 147"/>
        <p:cNvGrpSpPr/>
        <p:nvPr/>
      </p:nvGrpSpPr>
      <p:grpSpPr>
        <a:xfrm>
          <a:off x="0" y="0"/>
          <a:ext cx="0" cy="0"/>
          <a:chOff x="0" y="0"/>
          <a:chExt cx="0" cy="0"/>
        </a:xfrm>
      </p:grpSpPr>
      <p:sp>
        <p:nvSpPr>
          <p:cNvPr id="148" name="Google Shape;148;p31"/>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9" name="Google Shape;149;p31"/>
          <p:cNvSpPr/>
          <p:nvPr>
            <p:ph idx="2" type="pic"/>
          </p:nvPr>
        </p:nvSpPr>
        <p:spPr>
          <a:xfrm>
            <a:off x="6205225" y="1128325"/>
            <a:ext cx="2627100" cy="2273100"/>
          </a:xfrm>
          <a:prstGeom prst="rect">
            <a:avLst/>
          </a:prstGeom>
          <a:noFill/>
          <a:ln>
            <a:noFill/>
          </a:ln>
        </p:spPr>
      </p:sp>
      <p:sp>
        <p:nvSpPr>
          <p:cNvPr id="150" name="Google Shape;150;p31"/>
          <p:cNvSpPr/>
          <p:nvPr>
            <p:ph idx="3" type="pic"/>
          </p:nvPr>
        </p:nvSpPr>
        <p:spPr>
          <a:xfrm>
            <a:off x="311725" y="1128325"/>
            <a:ext cx="2627100" cy="2273100"/>
          </a:xfrm>
          <a:prstGeom prst="rect">
            <a:avLst/>
          </a:prstGeom>
          <a:noFill/>
          <a:ln>
            <a:noFill/>
          </a:ln>
        </p:spPr>
      </p:sp>
      <p:sp>
        <p:nvSpPr>
          <p:cNvPr id="151" name="Google Shape;151;p31"/>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2" name="Google Shape;152;p31"/>
          <p:cNvSpPr/>
          <p:nvPr>
            <p:ph idx="5" type="pic"/>
          </p:nvPr>
        </p:nvSpPr>
        <p:spPr>
          <a:xfrm>
            <a:off x="3255250" y="1128325"/>
            <a:ext cx="2627100" cy="2273100"/>
          </a:xfrm>
          <a:prstGeom prst="rect">
            <a:avLst/>
          </a:prstGeom>
          <a:noFill/>
          <a:ln>
            <a:noFill/>
          </a:ln>
        </p:spPr>
      </p:sp>
      <p:sp>
        <p:nvSpPr>
          <p:cNvPr id="153" name="Google Shape;153;p31"/>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1"/>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55" name="Google Shape;155;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156" name="Google Shape;156;p31"/>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7" name="Google Shape;157;p31"/>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8" name="Google Shape;158;p31"/>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59" name="Shape 159"/>
        <p:cNvGrpSpPr/>
        <p:nvPr/>
      </p:nvGrpSpPr>
      <p:grpSpPr>
        <a:xfrm>
          <a:off x="0" y="0"/>
          <a:ext cx="0" cy="0"/>
          <a:chOff x="0" y="0"/>
          <a:chExt cx="0" cy="0"/>
        </a:xfrm>
      </p:grpSpPr>
      <p:sp>
        <p:nvSpPr>
          <p:cNvPr id="160" name="Google Shape;160;p32"/>
          <p:cNvSpPr/>
          <p:nvPr>
            <p:ph idx="2" type="pic"/>
          </p:nvPr>
        </p:nvSpPr>
        <p:spPr>
          <a:xfrm>
            <a:off x="311700" y="445025"/>
            <a:ext cx="8520600" cy="4218300"/>
          </a:xfrm>
          <a:prstGeom prst="rect">
            <a:avLst/>
          </a:prstGeom>
          <a:noFill/>
          <a:ln>
            <a:noFill/>
          </a:ln>
        </p:spPr>
      </p:sp>
      <p:sp>
        <p:nvSpPr>
          <p:cNvPr id="161" name="Google Shape;161;p32"/>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2" name="Shape 162"/>
        <p:cNvGrpSpPr/>
        <p:nvPr/>
      </p:nvGrpSpPr>
      <p:grpSpPr>
        <a:xfrm>
          <a:off x="0" y="0"/>
          <a:ext cx="0" cy="0"/>
          <a:chOff x="0" y="0"/>
          <a:chExt cx="0" cy="0"/>
        </a:xfrm>
      </p:grpSpPr>
      <p:sp>
        <p:nvSpPr>
          <p:cNvPr id="163" name="Google Shape;163;p33"/>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64" name="Google Shape;164;p33"/>
          <p:cNvSpPr/>
          <p:nvPr>
            <p:ph idx="2" type="pic"/>
          </p:nvPr>
        </p:nvSpPr>
        <p:spPr>
          <a:xfrm>
            <a:off x="3389600" y="118913"/>
            <a:ext cx="1643700" cy="1535100"/>
          </a:xfrm>
          <a:prstGeom prst="rect">
            <a:avLst/>
          </a:prstGeom>
          <a:noFill/>
          <a:ln>
            <a:noFill/>
          </a:ln>
        </p:spPr>
      </p:sp>
      <p:sp>
        <p:nvSpPr>
          <p:cNvPr id="165" name="Google Shape;165;p33"/>
          <p:cNvSpPr/>
          <p:nvPr>
            <p:ph idx="3" type="pic"/>
          </p:nvPr>
        </p:nvSpPr>
        <p:spPr>
          <a:xfrm>
            <a:off x="5195935" y="118913"/>
            <a:ext cx="1643700" cy="1535100"/>
          </a:xfrm>
          <a:prstGeom prst="rect">
            <a:avLst/>
          </a:prstGeom>
          <a:noFill/>
          <a:ln>
            <a:noFill/>
          </a:ln>
        </p:spPr>
      </p:sp>
      <p:sp>
        <p:nvSpPr>
          <p:cNvPr id="166" name="Google Shape;166;p33"/>
          <p:cNvSpPr/>
          <p:nvPr>
            <p:ph idx="4" type="pic"/>
          </p:nvPr>
        </p:nvSpPr>
        <p:spPr>
          <a:xfrm>
            <a:off x="7002270" y="118913"/>
            <a:ext cx="1643700" cy="1535100"/>
          </a:xfrm>
          <a:prstGeom prst="rect">
            <a:avLst/>
          </a:prstGeom>
          <a:noFill/>
          <a:ln>
            <a:noFill/>
          </a:ln>
        </p:spPr>
      </p:sp>
      <p:sp>
        <p:nvSpPr>
          <p:cNvPr id="167" name="Google Shape;167;p33"/>
          <p:cNvSpPr/>
          <p:nvPr>
            <p:ph idx="5" type="pic"/>
          </p:nvPr>
        </p:nvSpPr>
        <p:spPr>
          <a:xfrm>
            <a:off x="3389588" y="1804212"/>
            <a:ext cx="1643700" cy="1535100"/>
          </a:xfrm>
          <a:prstGeom prst="rect">
            <a:avLst/>
          </a:prstGeom>
          <a:noFill/>
          <a:ln>
            <a:noFill/>
          </a:ln>
        </p:spPr>
      </p:sp>
      <p:sp>
        <p:nvSpPr>
          <p:cNvPr id="168" name="Google Shape;168;p33"/>
          <p:cNvSpPr/>
          <p:nvPr>
            <p:ph idx="6" type="pic"/>
          </p:nvPr>
        </p:nvSpPr>
        <p:spPr>
          <a:xfrm>
            <a:off x="5195922" y="1804212"/>
            <a:ext cx="1643700" cy="1535100"/>
          </a:xfrm>
          <a:prstGeom prst="rect">
            <a:avLst/>
          </a:prstGeom>
          <a:noFill/>
          <a:ln>
            <a:noFill/>
          </a:ln>
        </p:spPr>
      </p:sp>
      <p:sp>
        <p:nvSpPr>
          <p:cNvPr id="169" name="Google Shape;169;p33"/>
          <p:cNvSpPr/>
          <p:nvPr>
            <p:ph idx="7" type="pic"/>
          </p:nvPr>
        </p:nvSpPr>
        <p:spPr>
          <a:xfrm>
            <a:off x="7002257" y="1804212"/>
            <a:ext cx="1643700" cy="1535100"/>
          </a:xfrm>
          <a:prstGeom prst="rect">
            <a:avLst/>
          </a:prstGeom>
          <a:noFill/>
          <a:ln>
            <a:noFill/>
          </a:ln>
        </p:spPr>
      </p:sp>
      <p:sp>
        <p:nvSpPr>
          <p:cNvPr id="170" name="Google Shape;170;p33"/>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171" name="Google Shape;171;p33"/>
          <p:cNvSpPr/>
          <p:nvPr>
            <p:ph idx="8" type="pic"/>
          </p:nvPr>
        </p:nvSpPr>
        <p:spPr>
          <a:xfrm>
            <a:off x="3389588" y="3489487"/>
            <a:ext cx="1643700" cy="1535100"/>
          </a:xfrm>
          <a:prstGeom prst="rect">
            <a:avLst/>
          </a:prstGeom>
          <a:noFill/>
          <a:ln>
            <a:noFill/>
          </a:ln>
        </p:spPr>
      </p:sp>
      <p:sp>
        <p:nvSpPr>
          <p:cNvPr id="172" name="Google Shape;172;p33"/>
          <p:cNvSpPr/>
          <p:nvPr>
            <p:ph idx="9" type="pic"/>
          </p:nvPr>
        </p:nvSpPr>
        <p:spPr>
          <a:xfrm>
            <a:off x="5195922" y="3489487"/>
            <a:ext cx="1643700" cy="1535100"/>
          </a:xfrm>
          <a:prstGeom prst="rect">
            <a:avLst/>
          </a:prstGeom>
          <a:noFill/>
          <a:ln>
            <a:noFill/>
          </a:ln>
        </p:spPr>
      </p:sp>
      <p:sp>
        <p:nvSpPr>
          <p:cNvPr id="173" name="Google Shape;173;p33"/>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blank">
  <p:cSld name="BLANK">
    <p:bg>
      <p:bgPr>
        <a:solidFill>
          <a:schemeClr val="lt2"/>
        </a:solidFill>
      </p:bgPr>
    </p:bg>
    <p:spTree>
      <p:nvGrpSpPr>
        <p:cNvPr id="174" name="Shape 174"/>
        <p:cNvGrpSpPr/>
        <p:nvPr/>
      </p:nvGrpSpPr>
      <p:grpSpPr>
        <a:xfrm>
          <a:off x="0" y="0"/>
          <a:ext cx="0" cy="0"/>
          <a:chOff x="0" y="0"/>
          <a:chExt cx="0" cy="0"/>
        </a:xfrm>
      </p:grpSpPr>
      <p:sp>
        <p:nvSpPr>
          <p:cNvPr id="175" name="Google Shape;175;p34"/>
          <p:cNvSpPr txBox="1"/>
          <p:nvPr>
            <p:ph type="title"/>
          </p:nvPr>
        </p:nvSpPr>
        <p:spPr>
          <a:xfrm>
            <a:off x="1605875" y="335300"/>
            <a:ext cx="75381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SzPts val="7200"/>
              <a:buNone/>
              <a:defRPr/>
            </a:lvl1pPr>
            <a:lvl2pPr lvl="1">
              <a:lnSpc>
                <a:spcPct val="65000"/>
              </a:lnSpc>
              <a:spcBef>
                <a:spcPts val="0"/>
              </a:spcBef>
              <a:spcAft>
                <a:spcPts val="0"/>
              </a:spcAft>
              <a:buSzPts val="7200"/>
              <a:buNone/>
              <a:defRPr/>
            </a:lvl2pPr>
            <a:lvl3pPr lvl="2">
              <a:lnSpc>
                <a:spcPct val="65000"/>
              </a:lnSpc>
              <a:spcBef>
                <a:spcPts val="0"/>
              </a:spcBef>
              <a:spcAft>
                <a:spcPts val="0"/>
              </a:spcAft>
              <a:buSzPts val="7200"/>
              <a:buNone/>
              <a:defRPr/>
            </a:lvl3pPr>
            <a:lvl4pPr lvl="3">
              <a:lnSpc>
                <a:spcPct val="65000"/>
              </a:lnSpc>
              <a:spcBef>
                <a:spcPts val="0"/>
              </a:spcBef>
              <a:spcAft>
                <a:spcPts val="0"/>
              </a:spcAft>
              <a:buSzPts val="7200"/>
              <a:buNone/>
              <a:defRPr/>
            </a:lvl4pPr>
            <a:lvl5pPr lvl="4">
              <a:lnSpc>
                <a:spcPct val="65000"/>
              </a:lnSpc>
              <a:spcBef>
                <a:spcPts val="0"/>
              </a:spcBef>
              <a:spcAft>
                <a:spcPts val="0"/>
              </a:spcAft>
              <a:buSzPts val="7200"/>
              <a:buNone/>
              <a:defRPr/>
            </a:lvl5pPr>
            <a:lvl6pPr lvl="5">
              <a:lnSpc>
                <a:spcPct val="65000"/>
              </a:lnSpc>
              <a:spcBef>
                <a:spcPts val="0"/>
              </a:spcBef>
              <a:spcAft>
                <a:spcPts val="0"/>
              </a:spcAft>
              <a:buSzPts val="7200"/>
              <a:buNone/>
              <a:defRPr/>
            </a:lvl6pPr>
            <a:lvl7pPr lvl="6">
              <a:lnSpc>
                <a:spcPct val="65000"/>
              </a:lnSpc>
              <a:spcBef>
                <a:spcPts val="0"/>
              </a:spcBef>
              <a:spcAft>
                <a:spcPts val="0"/>
              </a:spcAft>
              <a:buSzPts val="7200"/>
              <a:buNone/>
              <a:defRPr/>
            </a:lvl7pPr>
            <a:lvl8pPr lvl="7">
              <a:lnSpc>
                <a:spcPct val="65000"/>
              </a:lnSpc>
              <a:spcBef>
                <a:spcPts val="0"/>
              </a:spcBef>
              <a:spcAft>
                <a:spcPts val="0"/>
              </a:spcAft>
              <a:buSzPts val="7200"/>
              <a:buNone/>
              <a:defRPr/>
            </a:lvl8pPr>
            <a:lvl9pPr lvl="8">
              <a:lnSpc>
                <a:spcPct val="65000"/>
              </a:lnSpc>
              <a:spcBef>
                <a:spcPts val="0"/>
              </a:spcBef>
              <a:spcAft>
                <a:spcPts val="0"/>
              </a:spcAft>
              <a:buSzPts val="7200"/>
              <a:buNone/>
              <a:defRPr/>
            </a:lvl9pPr>
          </a:lstStyle>
          <a:p/>
        </p:txBody>
      </p:sp>
      <p:sp>
        <p:nvSpPr>
          <p:cNvPr id="176" name="Google Shape;176;p34"/>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a:t>
            </a:r>
            <a:r>
              <a:rPr lang="en"/>
              <a:t>g. </a:t>
            </a:r>
            <a:fld id="{00000000-1234-1234-1234-123412341234}" type="slidenum">
              <a:rPr lang="en"/>
              <a:t>‹#›</a:t>
            </a:fld>
            <a:endParaRPr/>
          </a:p>
        </p:txBody>
      </p:sp>
      <p:sp>
        <p:nvSpPr>
          <p:cNvPr id="177" name="Google Shape;177;p34"/>
          <p:cNvSpPr/>
          <p:nvPr>
            <p:ph idx="2" type="pic"/>
          </p:nvPr>
        </p:nvSpPr>
        <p:spPr>
          <a:xfrm>
            <a:off x="-25" y="2917350"/>
            <a:ext cx="2504400" cy="1668300"/>
          </a:xfrm>
          <a:prstGeom prst="rect">
            <a:avLst/>
          </a:prstGeom>
          <a:noFill/>
          <a:ln>
            <a:noFill/>
          </a:ln>
        </p:spPr>
      </p:sp>
      <p:sp>
        <p:nvSpPr>
          <p:cNvPr id="178" name="Google Shape;178;p34"/>
          <p:cNvSpPr/>
          <p:nvPr>
            <p:ph idx="3" type="pic"/>
          </p:nvPr>
        </p:nvSpPr>
        <p:spPr>
          <a:xfrm>
            <a:off x="6057900" y="636250"/>
            <a:ext cx="3086100" cy="2469600"/>
          </a:xfrm>
          <a:prstGeom prst="rect">
            <a:avLst/>
          </a:prstGeom>
          <a:noFill/>
          <a:ln>
            <a:noFill/>
          </a:ln>
        </p:spPr>
      </p:sp>
      <p:sp>
        <p:nvSpPr>
          <p:cNvPr id="179" name="Google Shape;179;p34"/>
          <p:cNvSpPr/>
          <p:nvPr>
            <p:ph idx="4" type="pic"/>
          </p:nvPr>
        </p:nvSpPr>
        <p:spPr>
          <a:xfrm>
            <a:off x="6057900" y="3998050"/>
            <a:ext cx="1145400" cy="1145400"/>
          </a:xfrm>
          <a:prstGeom prst="rect">
            <a:avLst/>
          </a:prstGeom>
          <a:noFill/>
          <a:ln>
            <a:noFill/>
          </a:ln>
        </p:spPr>
      </p:sp>
      <p:sp>
        <p:nvSpPr>
          <p:cNvPr id="180" name="Google Shape;180;p34"/>
          <p:cNvSpPr txBox="1"/>
          <p:nvPr>
            <p:ph idx="5" type="title"/>
          </p:nvPr>
        </p:nvSpPr>
        <p:spPr>
          <a:xfrm>
            <a:off x="1605875" y="1164200"/>
            <a:ext cx="7538100" cy="1462500"/>
          </a:xfrm>
          <a:prstGeom prst="rect">
            <a:avLst/>
          </a:prstGeom>
        </p:spPr>
        <p:txBody>
          <a:bodyPr anchorCtr="0" anchor="t" bIns="91425" lIns="91425" spcFirstLastPara="1" rIns="91425" wrap="square" tIns="91425">
            <a:spAutoFit/>
          </a:bodyPr>
          <a:lstStyle>
            <a:lvl1pPr lvl="0">
              <a:lnSpc>
                <a:spcPct val="65000"/>
              </a:lnSpc>
              <a:spcBef>
                <a:spcPts val="0"/>
              </a:spcBef>
              <a:spcAft>
                <a:spcPts val="0"/>
              </a:spcAft>
              <a:buClr>
                <a:schemeClr val="accent2"/>
              </a:buClr>
              <a:buSzPts val="7200"/>
              <a:buNone/>
              <a:defRPr b="1">
                <a:solidFill>
                  <a:schemeClr val="accent2"/>
                </a:solidFill>
              </a:defRPr>
            </a:lvl1pPr>
            <a:lvl2pPr lvl="1">
              <a:spcBef>
                <a:spcPts val="0"/>
              </a:spcBef>
              <a:spcAft>
                <a:spcPts val="0"/>
              </a:spcAft>
              <a:buClr>
                <a:schemeClr val="accent2"/>
              </a:buClr>
              <a:buSzPts val="7200"/>
              <a:buNone/>
              <a:defRPr>
                <a:solidFill>
                  <a:schemeClr val="accent2"/>
                </a:solidFill>
              </a:defRPr>
            </a:lvl2pPr>
            <a:lvl3pPr lvl="2">
              <a:spcBef>
                <a:spcPts val="0"/>
              </a:spcBef>
              <a:spcAft>
                <a:spcPts val="0"/>
              </a:spcAft>
              <a:buClr>
                <a:schemeClr val="accent2"/>
              </a:buClr>
              <a:buSzPts val="7200"/>
              <a:buNone/>
              <a:defRPr>
                <a:solidFill>
                  <a:schemeClr val="accent2"/>
                </a:solidFill>
              </a:defRPr>
            </a:lvl3pPr>
            <a:lvl4pPr lvl="3">
              <a:spcBef>
                <a:spcPts val="0"/>
              </a:spcBef>
              <a:spcAft>
                <a:spcPts val="0"/>
              </a:spcAft>
              <a:buClr>
                <a:schemeClr val="accent2"/>
              </a:buClr>
              <a:buSzPts val="7200"/>
              <a:buNone/>
              <a:defRPr>
                <a:solidFill>
                  <a:schemeClr val="accent2"/>
                </a:solidFill>
              </a:defRPr>
            </a:lvl4pPr>
            <a:lvl5pPr lvl="4">
              <a:spcBef>
                <a:spcPts val="0"/>
              </a:spcBef>
              <a:spcAft>
                <a:spcPts val="0"/>
              </a:spcAft>
              <a:buClr>
                <a:schemeClr val="accent2"/>
              </a:buClr>
              <a:buSzPts val="7200"/>
              <a:buNone/>
              <a:defRPr>
                <a:solidFill>
                  <a:schemeClr val="accent2"/>
                </a:solidFill>
              </a:defRPr>
            </a:lvl5pPr>
            <a:lvl6pPr lvl="5">
              <a:spcBef>
                <a:spcPts val="0"/>
              </a:spcBef>
              <a:spcAft>
                <a:spcPts val="0"/>
              </a:spcAft>
              <a:buClr>
                <a:schemeClr val="accent2"/>
              </a:buClr>
              <a:buSzPts val="7200"/>
              <a:buNone/>
              <a:defRPr>
                <a:solidFill>
                  <a:schemeClr val="accent2"/>
                </a:solidFill>
              </a:defRPr>
            </a:lvl6pPr>
            <a:lvl7pPr lvl="6">
              <a:spcBef>
                <a:spcPts val="0"/>
              </a:spcBef>
              <a:spcAft>
                <a:spcPts val="0"/>
              </a:spcAft>
              <a:buClr>
                <a:schemeClr val="accent2"/>
              </a:buClr>
              <a:buSzPts val="7200"/>
              <a:buNone/>
              <a:defRPr>
                <a:solidFill>
                  <a:schemeClr val="accent2"/>
                </a:solidFill>
              </a:defRPr>
            </a:lvl7pPr>
            <a:lvl8pPr lvl="7">
              <a:spcBef>
                <a:spcPts val="0"/>
              </a:spcBef>
              <a:spcAft>
                <a:spcPts val="0"/>
              </a:spcAft>
              <a:buClr>
                <a:schemeClr val="accent2"/>
              </a:buClr>
              <a:buSzPts val="7200"/>
              <a:buNone/>
              <a:defRPr>
                <a:solidFill>
                  <a:schemeClr val="accent2"/>
                </a:solidFill>
              </a:defRPr>
            </a:lvl8pPr>
            <a:lvl9pPr lvl="8">
              <a:spcBef>
                <a:spcPts val="0"/>
              </a:spcBef>
              <a:spcAft>
                <a:spcPts val="0"/>
              </a:spcAft>
              <a:buClr>
                <a:schemeClr val="accent2"/>
              </a:buClr>
              <a:buSzPts val="7200"/>
              <a:buNone/>
              <a:defRPr>
                <a:solidFill>
                  <a:schemeClr val="accent2"/>
                </a:solidFill>
              </a:defRPr>
            </a:lvl9pPr>
          </a:lstStyle>
          <a:p/>
        </p:txBody>
      </p:sp>
      <p:sp>
        <p:nvSpPr>
          <p:cNvPr id="181" name="Google Shape;181;p34"/>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82" name="Google Shape;182;p34"/>
          <p:cNvSpPr txBox="1"/>
          <p:nvPr>
            <p:ph idx="6"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Mission">
  <p:cSld name="CUSTOM">
    <p:bg>
      <p:bgPr>
        <a:solidFill>
          <a:schemeClr val="lt2"/>
        </a:solidFill>
      </p:bgPr>
    </p:bg>
    <p:spTree>
      <p:nvGrpSpPr>
        <p:cNvPr id="183" name="Shape 183"/>
        <p:cNvGrpSpPr/>
        <p:nvPr/>
      </p:nvGrpSpPr>
      <p:grpSpPr>
        <a:xfrm>
          <a:off x="0" y="0"/>
          <a:ext cx="0" cy="0"/>
          <a:chOff x="0" y="0"/>
          <a:chExt cx="0" cy="0"/>
        </a:xfrm>
      </p:grpSpPr>
      <p:sp>
        <p:nvSpPr>
          <p:cNvPr id="184" name="Google Shape;184;p35"/>
          <p:cNvSpPr txBox="1"/>
          <p:nvPr>
            <p:ph idx="1" type="body"/>
          </p:nvPr>
        </p:nvSpPr>
        <p:spPr>
          <a:xfrm>
            <a:off x="1746472" y="1569600"/>
            <a:ext cx="4287000" cy="18537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85" name="Google Shape;185;p35"/>
          <p:cNvSpPr txBox="1"/>
          <p:nvPr>
            <p:ph idx="2"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86" name="Google Shape;186;p35"/>
          <p:cNvSpPr txBox="1"/>
          <p:nvPr>
            <p:ph idx="3"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87" name="Google Shape;187;p35"/>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188" name="Google Shape;188;p35"/>
          <p:cNvSpPr/>
          <p:nvPr>
            <p:ph idx="4" type="pic"/>
          </p:nvPr>
        </p:nvSpPr>
        <p:spPr>
          <a:xfrm>
            <a:off x="-25" y="2896025"/>
            <a:ext cx="1470600" cy="2247600"/>
          </a:xfrm>
          <a:prstGeom prst="rect">
            <a:avLst/>
          </a:prstGeom>
          <a:noFill/>
          <a:ln>
            <a:noFill/>
          </a:ln>
        </p:spPr>
      </p:sp>
      <p:sp>
        <p:nvSpPr>
          <p:cNvPr id="189" name="Google Shape;189;p35"/>
          <p:cNvSpPr/>
          <p:nvPr>
            <p:ph idx="5" type="pic"/>
          </p:nvPr>
        </p:nvSpPr>
        <p:spPr>
          <a:xfrm>
            <a:off x="7037800" y="712950"/>
            <a:ext cx="2106300" cy="2710500"/>
          </a:xfrm>
          <a:prstGeom prst="rect">
            <a:avLst/>
          </a:prstGeom>
          <a:noFill/>
          <a:ln>
            <a:noFill/>
          </a:ln>
        </p:spPr>
      </p:sp>
      <p:sp>
        <p:nvSpPr>
          <p:cNvPr id="190" name="Google Shape;190;p35"/>
          <p:cNvSpPr/>
          <p:nvPr>
            <p:ph idx="6" type="pic"/>
          </p:nvPr>
        </p:nvSpPr>
        <p:spPr>
          <a:xfrm>
            <a:off x="5323300" y="3423300"/>
            <a:ext cx="1714500" cy="1714500"/>
          </a:xfrm>
          <a:prstGeom prst="rect">
            <a:avLst/>
          </a:prstGeom>
          <a:noFill/>
          <a:ln>
            <a:noFill/>
          </a:ln>
        </p:spPr>
      </p:sp>
      <p:sp>
        <p:nvSpPr>
          <p:cNvPr id="191" name="Google Shape;191;p35"/>
          <p:cNvSpPr txBox="1"/>
          <p:nvPr>
            <p:ph type="title"/>
          </p:nvPr>
        </p:nvSpPr>
        <p:spPr>
          <a:xfrm>
            <a:off x="1605875" y="335300"/>
            <a:ext cx="75381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600"/>
              <a:buNone/>
              <a:defRPr sz="5600"/>
            </a:lvl2pPr>
            <a:lvl3pPr lvl="2">
              <a:lnSpc>
                <a:spcPct val="65000"/>
              </a:lnSpc>
              <a:spcBef>
                <a:spcPts val="0"/>
              </a:spcBef>
              <a:spcAft>
                <a:spcPts val="0"/>
              </a:spcAft>
              <a:buSzPts val="5600"/>
              <a:buNone/>
              <a:defRPr sz="5600"/>
            </a:lvl3pPr>
            <a:lvl4pPr lvl="3">
              <a:lnSpc>
                <a:spcPct val="65000"/>
              </a:lnSpc>
              <a:spcBef>
                <a:spcPts val="0"/>
              </a:spcBef>
              <a:spcAft>
                <a:spcPts val="0"/>
              </a:spcAft>
              <a:buSzPts val="5600"/>
              <a:buNone/>
              <a:defRPr sz="5600"/>
            </a:lvl4pPr>
            <a:lvl5pPr lvl="4">
              <a:lnSpc>
                <a:spcPct val="65000"/>
              </a:lnSpc>
              <a:spcBef>
                <a:spcPts val="0"/>
              </a:spcBef>
              <a:spcAft>
                <a:spcPts val="0"/>
              </a:spcAft>
              <a:buSzPts val="5600"/>
              <a:buNone/>
              <a:defRPr sz="5600"/>
            </a:lvl5pPr>
            <a:lvl6pPr lvl="5">
              <a:lnSpc>
                <a:spcPct val="65000"/>
              </a:lnSpc>
              <a:spcBef>
                <a:spcPts val="0"/>
              </a:spcBef>
              <a:spcAft>
                <a:spcPts val="0"/>
              </a:spcAft>
              <a:buSzPts val="5600"/>
              <a:buNone/>
              <a:defRPr sz="5600"/>
            </a:lvl6pPr>
            <a:lvl7pPr lvl="6">
              <a:lnSpc>
                <a:spcPct val="65000"/>
              </a:lnSpc>
              <a:spcBef>
                <a:spcPts val="0"/>
              </a:spcBef>
              <a:spcAft>
                <a:spcPts val="0"/>
              </a:spcAft>
              <a:buSzPts val="5600"/>
              <a:buNone/>
              <a:defRPr sz="5600"/>
            </a:lvl7pPr>
            <a:lvl8pPr lvl="7">
              <a:lnSpc>
                <a:spcPct val="65000"/>
              </a:lnSpc>
              <a:spcBef>
                <a:spcPts val="0"/>
              </a:spcBef>
              <a:spcAft>
                <a:spcPts val="0"/>
              </a:spcAft>
              <a:buSzPts val="5600"/>
              <a:buNone/>
              <a:defRPr sz="5600"/>
            </a:lvl8pPr>
            <a:lvl9pPr lvl="8">
              <a:lnSpc>
                <a:spcPct val="65000"/>
              </a:lnSpc>
              <a:spcBef>
                <a:spcPts val="0"/>
              </a:spcBef>
              <a:spcAft>
                <a:spcPts val="0"/>
              </a:spcAft>
              <a:buSzPts val="5600"/>
              <a:buNone/>
              <a:defRPr sz="56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p:cSld name="TITLE_1">
    <p:spTree>
      <p:nvGrpSpPr>
        <p:cNvPr id="192" name="Shape 192"/>
        <p:cNvGrpSpPr/>
        <p:nvPr/>
      </p:nvGrpSpPr>
      <p:grpSpPr>
        <a:xfrm>
          <a:off x="0" y="0"/>
          <a:ext cx="0" cy="0"/>
          <a:chOff x="0" y="0"/>
          <a:chExt cx="0" cy="0"/>
        </a:xfrm>
      </p:grpSpPr>
      <p:sp>
        <p:nvSpPr>
          <p:cNvPr id="193" name="Google Shape;193;p36"/>
          <p:cNvSpPr txBox="1"/>
          <p:nvPr>
            <p:ph type="title"/>
          </p:nvPr>
        </p:nvSpPr>
        <p:spPr>
          <a:xfrm>
            <a:off x="1605875" y="335300"/>
            <a:ext cx="75381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194" name="Google Shape;194;p36"/>
          <p:cNvSpPr txBox="1"/>
          <p:nvPr>
            <p:ph idx="2" type="title"/>
          </p:nvPr>
        </p:nvSpPr>
        <p:spPr>
          <a:xfrm>
            <a:off x="1610975" y="1315350"/>
            <a:ext cx="6482700" cy="382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600"/>
              <a:buNone/>
              <a:defRPr sz="3600"/>
            </a:lvl1pPr>
            <a:lvl2pPr lvl="1">
              <a:lnSpc>
                <a:spcPct val="100000"/>
              </a:lnSpc>
              <a:spcBef>
                <a:spcPts val="0"/>
              </a:spcBef>
              <a:spcAft>
                <a:spcPts val="0"/>
              </a:spcAft>
              <a:buSzPts val="3600"/>
              <a:buNone/>
              <a:defRPr sz="3600"/>
            </a:lvl2pPr>
            <a:lvl3pPr lvl="2">
              <a:lnSpc>
                <a:spcPct val="100000"/>
              </a:lnSpc>
              <a:spcBef>
                <a:spcPts val="0"/>
              </a:spcBef>
              <a:spcAft>
                <a:spcPts val="0"/>
              </a:spcAft>
              <a:buSzPts val="3600"/>
              <a:buNone/>
              <a:defRPr sz="3600"/>
            </a:lvl3pPr>
            <a:lvl4pPr lvl="3">
              <a:lnSpc>
                <a:spcPct val="100000"/>
              </a:lnSpc>
              <a:spcBef>
                <a:spcPts val="0"/>
              </a:spcBef>
              <a:spcAft>
                <a:spcPts val="0"/>
              </a:spcAft>
              <a:buSzPts val="3600"/>
              <a:buNone/>
              <a:defRPr sz="3600"/>
            </a:lvl4pPr>
            <a:lvl5pPr lvl="4">
              <a:lnSpc>
                <a:spcPct val="100000"/>
              </a:lnSpc>
              <a:spcBef>
                <a:spcPts val="0"/>
              </a:spcBef>
              <a:spcAft>
                <a:spcPts val="0"/>
              </a:spcAft>
              <a:buSzPts val="3600"/>
              <a:buNone/>
              <a:defRPr sz="3600"/>
            </a:lvl5pPr>
            <a:lvl6pPr lvl="5">
              <a:lnSpc>
                <a:spcPct val="100000"/>
              </a:lnSpc>
              <a:spcBef>
                <a:spcPts val="0"/>
              </a:spcBef>
              <a:spcAft>
                <a:spcPts val="0"/>
              </a:spcAft>
              <a:buSzPts val="3600"/>
              <a:buNone/>
              <a:defRPr sz="3600"/>
            </a:lvl6pPr>
            <a:lvl7pPr lvl="6">
              <a:lnSpc>
                <a:spcPct val="100000"/>
              </a:lnSpc>
              <a:spcBef>
                <a:spcPts val="0"/>
              </a:spcBef>
              <a:spcAft>
                <a:spcPts val="0"/>
              </a:spcAft>
              <a:buSzPts val="3600"/>
              <a:buNone/>
              <a:defRPr sz="3600"/>
            </a:lvl7pPr>
            <a:lvl8pPr lvl="7">
              <a:lnSpc>
                <a:spcPct val="100000"/>
              </a:lnSpc>
              <a:spcBef>
                <a:spcPts val="0"/>
              </a:spcBef>
              <a:spcAft>
                <a:spcPts val="0"/>
              </a:spcAft>
              <a:buSzPts val="3600"/>
              <a:buNone/>
              <a:defRPr sz="3600"/>
            </a:lvl8pPr>
            <a:lvl9pPr lvl="8">
              <a:lnSpc>
                <a:spcPct val="100000"/>
              </a:lnSpc>
              <a:spcBef>
                <a:spcPts val="0"/>
              </a:spcBef>
              <a:spcAft>
                <a:spcPts val="0"/>
              </a:spcAft>
              <a:buSzPts val="3600"/>
              <a:buNone/>
              <a:defRPr sz="3600"/>
            </a:lvl9pPr>
          </a:lstStyle>
          <a:p/>
        </p:txBody>
      </p:sp>
      <p:sp>
        <p:nvSpPr>
          <p:cNvPr id="195" name="Google Shape;195;p36"/>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96" name="Google Shape;196;p36"/>
          <p:cNvSpPr txBox="1"/>
          <p:nvPr>
            <p:ph idx="3"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97" name="Google Shape;197;p36"/>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Tree>
  </p:cSld>
  <p:clrMapOvr>
    <a:masterClrMapping/>
  </p:clrMapOvr>
  <p:extLst>
    <p:ext uri="{DCECCB84-F9BA-43D5-87BE-67443E8EF086}">
      <p15:sldGuideLst>
        <p15:guide id="1" orient="horz" pos="144">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cSld name="CUSTOM_1_1">
    <p:bg>
      <p:bgPr>
        <a:solidFill>
          <a:schemeClr val="lt1"/>
        </a:solidFill>
      </p:bgPr>
    </p:bg>
    <p:spTree>
      <p:nvGrpSpPr>
        <p:cNvPr id="198" name="Shape 198"/>
        <p:cNvGrpSpPr/>
        <p:nvPr/>
      </p:nvGrpSpPr>
      <p:grpSpPr>
        <a:xfrm>
          <a:off x="0" y="0"/>
          <a:ext cx="0" cy="0"/>
          <a:chOff x="0" y="0"/>
          <a:chExt cx="0" cy="0"/>
        </a:xfrm>
      </p:grpSpPr>
      <p:sp>
        <p:nvSpPr>
          <p:cNvPr id="199" name="Google Shape;199;p37"/>
          <p:cNvSpPr txBox="1"/>
          <p:nvPr>
            <p:ph idx="1" type="body"/>
          </p:nvPr>
        </p:nvSpPr>
        <p:spPr>
          <a:xfrm>
            <a:off x="1746475" y="1206375"/>
            <a:ext cx="4122000" cy="25146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200" name="Google Shape;200;p37"/>
          <p:cNvSpPr/>
          <p:nvPr>
            <p:ph idx="2" type="pic"/>
          </p:nvPr>
        </p:nvSpPr>
        <p:spPr>
          <a:xfrm>
            <a:off x="6438900" y="1545300"/>
            <a:ext cx="2705100" cy="3592500"/>
          </a:xfrm>
          <a:prstGeom prst="rect">
            <a:avLst/>
          </a:prstGeom>
          <a:noFill/>
          <a:ln>
            <a:noFill/>
          </a:ln>
        </p:spPr>
      </p:sp>
      <p:sp>
        <p:nvSpPr>
          <p:cNvPr id="201" name="Google Shape;201;p37"/>
          <p:cNvSpPr/>
          <p:nvPr>
            <p:ph idx="3" type="pic"/>
          </p:nvPr>
        </p:nvSpPr>
        <p:spPr>
          <a:xfrm>
            <a:off x="2871750" y="3721100"/>
            <a:ext cx="2899500" cy="1422300"/>
          </a:xfrm>
          <a:prstGeom prst="rect">
            <a:avLst/>
          </a:prstGeom>
          <a:noFill/>
          <a:ln>
            <a:noFill/>
          </a:ln>
        </p:spPr>
      </p:sp>
      <p:sp>
        <p:nvSpPr>
          <p:cNvPr id="202" name="Google Shape;202;p37"/>
          <p:cNvSpPr txBox="1"/>
          <p:nvPr>
            <p:ph idx="4"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03" name="Google Shape;203;p37"/>
          <p:cNvSpPr txBox="1"/>
          <p:nvPr>
            <p:ph idx="5"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04" name="Google Shape;204;p37"/>
          <p:cNvSpPr txBox="1"/>
          <p:nvPr>
            <p:ph type="title"/>
          </p:nvPr>
        </p:nvSpPr>
        <p:spPr>
          <a:xfrm>
            <a:off x="73152" y="335300"/>
            <a:ext cx="88848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205" name="Google Shape;205;p37"/>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TITLE_36">
    <p:bg>
      <p:bgPr>
        <a:solidFill>
          <a:schemeClr val="lt2"/>
        </a:solidFill>
      </p:bgPr>
    </p:bg>
    <p:spTree>
      <p:nvGrpSpPr>
        <p:cNvPr id="206" name="Shape 206"/>
        <p:cNvGrpSpPr/>
        <p:nvPr/>
      </p:nvGrpSpPr>
      <p:grpSpPr>
        <a:xfrm>
          <a:off x="0" y="0"/>
          <a:ext cx="0" cy="0"/>
          <a:chOff x="0" y="0"/>
          <a:chExt cx="0" cy="0"/>
        </a:xfrm>
      </p:grpSpPr>
      <p:sp>
        <p:nvSpPr>
          <p:cNvPr id="207" name="Google Shape;207;p38"/>
          <p:cNvSpPr txBox="1"/>
          <p:nvPr>
            <p:ph type="title"/>
          </p:nvPr>
        </p:nvSpPr>
        <p:spPr>
          <a:xfrm>
            <a:off x="1605875" y="335300"/>
            <a:ext cx="75381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7200"/>
              <a:buNone/>
              <a:defRPr>
                <a:solidFill>
                  <a:schemeClr val="accent2"/>
                </a:solidFill>
              </a:defRPr>
            </a:lvl1pPr>
            <a:lvl2pPr lvl="1">
              <a:lnSpc>
                <a:spcPct val="65000"/>
              </a:lnSpc>
              <a:spcBef>
                <a:spcPts val="0"/>
              </a:spcBef>
              <a:spcAft>
                <a:spcPts val="0"/>
              </a:spcAft>
              <a:buSzPts val="7200"/>
              <a:buNone/>
              <a:defRPr/>
            </a:lvl2pPr>
            <a:lvl3pPr lvl="2">
              <a:lnSpc>
                <a:spcPct val="65000"/>
              </a:lnSpc>
              <a:spcBef>
                <a:spcPts val="0"/>
              </a:spcBef>
              <a:spcAft>
                <a:spcPts val="0"/>
              </a:spcAft>
              <a:buSzPts val="7200"/>
              <a:buNone/>
              <a:defRPr/>
            </a:lvl3pPr>
            <a:lvl4pPr lvl="3">
              <a:lnSpc>
                <a:spcPct val="65000"/>
              </a:lnSpc>
              <a:spcBef>
                <a:spcPts val="0"/>
              </a:spcBef>
              <a:spcAft>
                <a:spcPts val="0"/>
              </a:spcAft>
              <a:buSzPts val="7200"/>
              <a:buNone/>
              <a:defRPr/>
            </a:lvl4pPr>
            <a:lvl5pPr lvl="4">
              <a:lnSpc>
                <a:spcPct val="65000"/>
              </a:lnSpc>
              <a:spcBef>
                <a:spcPts val="0"/>
              </a:spcBef>
              <a:spcAft>
                <a:spcPts val="0"/>
              </a:spcAft>
              <a:buSzPts val="7200"/>
              <a:buNone/>
              <a:defRPr/>
            </a:lvl5pPr>
            <a:lvl6pPr lvl="5">
              <a:lnSpc>
                <a:spcPct val="65000"/>
              </a:lnSpc>
              <a:spcBef>
                <a:spcPts val="0"/>
              </a:spcBef>
              <a:spcAft>
                <a:spcPts val="0"/>
              </a:spcAft>
              <a:buSzPts val="7200"/>
              <a:buNone/>
              <a:defRPr/>
            </a:lvl6pPr>
            <a:lvl7pPr lvl="6">
              <a:lnSpc>
                <a:spcPct val="65000"/>
              </a:lnSpc>
              <a:spcBef>
                <a:spcPts val="0"/>
              </a:spcBef>
              <a:spcAft>
                <a:spcPts val="0"/>
              </a:spcAft>
              <a:buSzPts val="7200"/>
              <a:buNone/>
              <a:defRPr/>
            </a:lvl7pPr>
            <a:lvl8pPr lvl="7">
              <a:lnSpc>
                <a:spcPct val="65000"/>
              </a:lnSpc>
              <a:spcBef>
                <a:spcPts val="0"/>
              </a:spcBef>
              <a:spcAft>
                <a:spcPts val="0"/>
              </a:spcAft>
              <a:buSzPts val="7200"/>
              <a:buNone/>
              <a:defRPr/>
            </a:lvl8pPr>
            <a:lvl9pPr lvl="8">
              <a:lnSpc>
                <a:spcPct val="65000"/>
              </a:lnSpc>
              <a:spcBef>
                <a:spcPts val="0"/>
              </a:spcBef>
              <a:spcAft>
                <a:spcPts val="0"/>
              </a:spcAft>
              <a:buSzPts val="7200"/>
              <a:buNone/>
              <a:defRPr/>
            </a:lvl9pPr>
          </a:lstStyle>
          <a:p/>
        </p:txBody>
      </p:sp>
      <p:sp>
        <p:nvSpPr>
          <p:cNvPr id="208" name="Google Shape;208;p38"/>
          <p:cNvSpPr txBox="1"/>
          <p:nvPr>
            <p:ph idx="2" type="title"/>
          </p:nvPr>
        </p:nvSpPr>
        <p:spPr>
          <a:xfrm>
            <a:off x="1605875" y="1087988"/>
            <a:ext cx="7538100" cy="1462500"/>
          </a:xfrm>
          <a:prstGeom prst="rect">
            <a:avLst/>
          </a:prstGeom>
        </p:spPr>
        <p:txBody>
          <a:bodyPr anchorCtr="0" anchor="t" bIns="91425" lIns="91425" spcFirstLastPara="1" rIns="91425" wrap="square" tIns="91425">
            <a:spAutoFit/>
          </a:bodyPr>
          <a:lstStyle>
            <a:lvl1pPr lvl="0">
              <a:lnSpc>
                <a:spcPct val="65000"/>
              </a:lnSpc>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209" name="Google Shape;209;p38"/>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10" name="Google Shape;210;p38"/>
          <p:cNvSpPr txBox="1"/>
          <p:nvPr>
            <p:ph idx="3"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11" name="Google Shape;211;p38"/>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12" name="Google Shape;212;p38"/>
          <p:cNvSpPr/>
          <p:nvPr>
            <p:ph idx="4" type="pic"/>
          </p:nvPr>
        </p:nvSpPr>
        <p:spPr>
          <a:xfrm>
            <a:off x="7429500" y="3429000"/>
            <a:ext cx="1714500" cy="1714500"/>
          </a:xfrm>
          <a:prstGeom prst="rect">
            <a:avLst/>
          </a:prstGeom>
          <a:noFill/>
          <a:ln>
            <a:noFill/>
          </a:ln>
        </p:spPr>
      </p:sp>
    </p:spTree>
  </p:cSld>
  <p:clrMapOvr>
    <a:masterClrMapping/>
  </p:clrMapOvr>
  <p:extLst>
    <p:ext uri="{DCECCB84-F9BA-43D5-87BE-67443E8EF086}">
      <p15:sldGuideLst>
        <p15:guide id="1" orient="horz" pos="144">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Overview">
  <p:cSld name="CUSTOM_5">
    <p:spTree>
      <p:nvGrpSpPr>
        <p:cNvPr id="213" name="Shape 213"/>
        <p:cNvGrpSpPr/>
        <p:nvPr/>
      </p:nvGrpSpPr>
      <p:grpSpPr>
        <a:xfrm>
          <a:off x="0" y="0"/>
          <a:ext cx="0" cy="0"/>
          <a:chOff x="0" y="0"/>
          <a:chExt cx="0" cy="0"/>
        </a:xfrm>
      </p:grpSpPr>
      <p:sp>
        <p:nvSpPr>
          <p:cNvPr id="214" name="Google Shape;214;p39"/>
          <p:cNvSpPr/>
          <p:nvPr/>
        </p:nvSpPr>
        <p:spPr>
          <a:xfrm>
            <a:off x="228600" y="3148725"/>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15" name="Google Shape;215;p39"/>
          <p:cNvSpPr/>
          <p:nvPr/>
        </p:nvSpPr>
        <p:spPr>
          <a:xfrm>
            <a:off x="3170550" y="3148725"/>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16" name="Google Shape;216;p39"/>
          <p:cNvSpPr/>
          <p:nvPr/>
        </p:nvSpPr>
        <p:spPr>
          <a:xfrm>
            <a:off x="6112500" y="3148725"/>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17" name="Google Shape;217;p39"/>
          <p:cNvSpPr/>
          <p:nvPr/>
        </p:nvSpPr>
        <p:spPr>
          <a:xfrm>
            <a:off x="6112500" y="1226475"/>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18" name="Google Shape;218;p39"/>
          <p:cNvSpPr/>
          <p:nvPr/>
        </p:nvSpPr>
        <p:spPr>
          <a:xfrm>
            <a:off x="3170550" y="1226400"/>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19" name="Google Shape;219;p39"/>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20" name="Google Shape;220;p39"/>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21" name="Google Shape;221;p39"/>
          <p:cNvSpPr txBox="1"/>
          <p:nvPr>
            <p:ph type="title"/>
          </p:nvPr>
        </p:nvSpPr>
        <p:spPr>
          <a:xfrm>
            <a:off x="73152" y="335300"/>
            <a:ext cx="88848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222" name="Google Shape;222;p39"/>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23" name="Google Shape;223;p39"/>
          <p:cNvSpPr/>
          <p:nvPr/>
        </p:nvSpPr>
        <p:spPr>
          <a:xfrm>
            <a:off x="228600" y="1226475"/>
            <a:ext cx="2790000" cy="1794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t/>
            </a:r>
            <a:endParaRPr sz="3600">
              <a:solidFill>
                <a:schemeClr val="dk1"/>
              </a:solidFill>
              <a:latin typeface="Familjen Grotesk"/>
              <a:ea typeface="Familjen Grotesk"/>
              <a:cs typeface="Familjen Grotesk"/>
              <a:sym typeface="Familjen Grotesk"/>
            </a:endParaRPr>
          </a:p>
        </p:txBody>
      </p:sp>
      <p:sp>
        <p:nvSpPr>
          <p:cNvPr id="224" name="Google Shape;224;p39"/>
          <p:cNvSpPr txBox="1"/>
          <p:nvPr>
            <p:ph idx="3" type="subTitle"/>
          </p:nvPr>
        </p:nvSpPr>
        <p:spPr>
          <a:xfrm>
            <a:off x="228600" y="1226400"/>
            <a:ext cx="2790000" cy="179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p:txBody>
      </p:sp>
      <p:sp>
        <p:nvSpPr>
          <p:cNvPr id="225" name="Google Shape;225;p39"/>
          <p:cNvSpPr txBox="1"/>
          <p:nvPr>
            <p:ph idx="4" type="subTitle"/>
          </p:nvPr>
        </p:nvSpPr>
        <p:spPr>
          <a:xfrm>
            <a:off x="321279" y="325202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26" name="Google Shape;226;p39"/>
          <p:cNvSpPr txBox="1"/>
          <p:nvPr>
            <p:ph idx="5" type="body"/>
          </p:nvPr>
        </p:nvSpPr>
        <p:spPr>
          <a:xfrm>
            <a:off x="321275" y="377512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27" name="Google Shape;227;p39"/>
          <p:cNvSpPr txBox="1"/>
          <p:nvPr>
            <p:ph idx="6" type="subTitle"/>
          </p:nvPr>
        </p:nvSpPr>
        <p:spPr>
          <a:xfrm>
            <a:off x="3262804" y="325202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28" name="Google Shape;228;p39"/>
          <p:cNvSpPr txBox="1"/>
          <p:nvPr>
            <p:ph idx="7" type="body"/>
          </p:nvPr>
        </p:nvSpPr>
        <p:spPr>
          <a:xfrm>
            <a:off x="3262800" y="377512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29" name="Google Shape;229;p39"/>
          <p:cNvSpPr txBox="1"/>
          <p:nvPr>
            <p:ph idx="8" type="subTitle"/>
          </p:nvPr>
        </p:nvSpPr>
        <p:spPr>
          <a:xfrm>
            <a:off x="6204329" y="325202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30" name="Google Shape;230;p39"/>
          <p:cNvSpPr txBox="1"/>
          <p:nvPr>
            <p:ph idx="9" type="body"/>
          </p:nvPr>
        </p:nvSpPr>
        <p:spPr>
          <a:xfrm>
            <a:off x="6204325" y="377512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31" name="Google Shape;231;p39"/>
          <p:cNvSpPr txBox="1"/>
          <p:nvPr>
            <p:ph idx="13" type="subTitle"/>
          </p:nvPr>
        </p:nvSpPr>
        <p:spPr>
          <a:xfrm>
            <a:off x="6204329" y="132447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32" name="Google Shape;232;p39"/>
          <p:cNvSpPr txBox="1"/>
          <p:nvPr>
            <p:ph idx="14" type="body"/>
          </p:nvPr>
        </p:nvSpPr>
        <p:spPr>
          <a:xfrm>
            <a:off x="6204325" y="184757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33" name="Google Shape;233;p39"/>
          <p:cNvSpPr txBox="1"/>
          <p:nvPr>
            <p:ph idx="15" type="subTitle"/>
          </p:nvPr>
        </p:nvSpPr>
        <p:spPr>
          <a:xfrm>
            <a:off x="3262804" y="132447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34" name="Google Shape;234;p39"/>
          <p:cNvSpPr txBox="1"/>
          <p:nvPr>
            <p:ph idx="16" type="body"/>
          </p:nvPr>
        </p:nvSpPr>
        <p:spPr>
          <a:xfrm>
            <a:off x="3262800" y="184757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extLst>
    <p:ext uri="{DCECCB84-F9BA-43D5-87BE-67443E8EF086}">
      <p15:sldGuideLst>
        <p15:guide id="1" orient="horz" pos="72">
          <p15:clr>
            <a:srgbClr val="E46962"/>
          </p15:clr>
        </p15:guide>
        <p15:guide id="2" pos="72">
          <p15:clr>
            <a:srgbClr val="E46962"/>
          </p15:clr>
        </p15:guide>
        <p15:guide id="3" orient="horz" pos="3168">
          <p15:clr>
            <a:srgbClr val="E46962"/>
          </p15:clr>
        </p15:guide>
        <p15:guide id="4" pos="477">
          <p15:clr>
            <a:srgbClr val="E46962"/>
          </p15:clr>
        </p15:guide>
        <p15:guide id="5" pos="549">
          <p15:clr>
            <a:srgbClr val="E46962"/>
          </p15:clr>
        </p15:guide>
        <p15:guide id="6" pos="950">
          <p15:clr>
            <a:srgbClr val="E46962"/>
          </p15:clr>
        </p15:guide>
        <p15:guide id="7" pos="1022">
          <p15:clr>
            <a:srgbClr val="E46962"/>
          </p15:clr>
        </p15:guide>
        <p15:guide id="8" pos="1422">
          <p15:clr>
            <a:srgbClr val="E46962"/>
          </p15:clr>
        </p15:guide>
        <p15:guide id="9" pos="1494">
          <p15:clr>
            <a:srgbClr val="E46962"/>
          </p15:clr>
        </p15:guide>
        <p15:guide id="10" pos="1897">
          <p15:clr>
            <a:srgbClr val="E46962"/>
          </p15:clr>
        </p15:guide>
        <p15:guide id="11" pos="1969">
          <p15:clr>
            <a:srgbClr val="E46962"/>
          </p15:clr>
        </p15:guide>
        <p15:guide id="12" pos="2369">
          <p15:clr>
            <a:srgbClr val="E46962"/>
          </p15:clr>
        </p15:guide>
        <p15:guide id="13" pos="2441">
          <p15:clr>
            <a:srgbClr val="E46962"/>
          </p15:clr>
        </p15:guide>
        <p15:guide id="14" pos="2844">
          <p15:clr>
            <a:srgbClr val="E46962"/>
          </p15:clr>
        </p15:guide>
        <p15:guide id="15" pos="2916">
          <p15:clr>
            <a:srgbClr val="E46962"/>
          </p15:clr>
        </p15:guide>
        <p15:guide id="16" pos="3319">
          <p15:clr>
            <a:srgbClr val="E46962"/>
          </p15:clr>
        </p15:guide>
        <p15:guide id="17" pos="3391">
          <p15:clr>
            <a:srgbClr val="E46962"/>
          </p15:clr>
        </p15:guide>
        <p15:guide id="18" pos="3791">
          <p15:clr>
            <a:srgbClr val="E46962"/>
          </p15:clr>
        </p15:guide>
        <p15:guide id="19" pos="3863">
          <p15:clr>
            <a:srgbClr val="E46962"/>
          </p15:clr>
        </p15:guide>
        <p15:guide id="20" pos="4266">
          <p15:clr>
            <a:srgbClr val="E46962"/>
          </p15:clr>
        </p15:guide>
        <p15:guide id="21" pos="4338">
          <p15:clr>
            <a:srgbClr val="E46962"/>
          </p15:clr>
        </p15:guide>
        <p15:guide id="22" pos="4741">
          <p15:clr>
            <a:srgbClr val="E46962"/>
          </p15:clr>
        </p15:guide>
        <p15:guide id="23" pos="4813">
          <p15:clr>
            <a:srgbClr val="E46962"/>
          </p15:clr>
        </p15:guide>
        <p15:guide id="24" pos="5213">
          <p15:clr>
            <a:srgbClr val="E46962"/>
          </p15:clr>
        </p15:guide>
        <p15:guide id="25" pos="5285">
          <p15:clr>
            <a:srgbClr val="E46962"/>
          </p15:clr>
        </p15:guide>
        <p15:guide id="26" pos="5688">
          <p15:clr>
            <a:srgbClr val="E46962"/>
          </p15:clr>
        </p15:guide>
        <p15:guide id="27" orient="horz" pos="1620">
          <p15:clr>
            <a:srgbClr val="E46962"/>
          </p15:clr>
        </p15:guide>
        <p15:guide id="28" orient="horz" pos="588">
          <p15:clr>
            <a:srgbClr val="E46962"/>
          </p15:clr>
        </p15:guide>
        <p15:guide id="29" orient="horz" pos="1104">
          <p15:clr>
            <a:srgbClr val="E46962"/>
          </p15:clr>
        </p15:guide>
        <p15:guide id="30" orient="horz" pos="2136">
          <p15:clr>
            <a:srgbClr val="E46962"/>
          </p15:clr>
        </p15:guide>
        <p15:guide id="31" orient="horz" pos="2652">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2">
    <p:spTree>
      <p:nvGrpSpPr>
        <p:cNvPr id="235" name="Shape 235"/>
        <p:cNvGrpSpPr/>
        <p:nvPr/>
      </p:nvGrpSpPr>
      <p:grpSpPr>
        <a:xfrm>
          <a:off x="0" y="0"/>
          <a:ext cx="0" cy="0"/>
          <a:chOff x="0" y="0"/>
          <a:chExt cx="0" cy="0"/>
        </a:xfrm>
      </p:grpSpPr>
      <p:sp>
        <p:nvSpPr>
          <p:cNvPr id="236" name="Google Shape;236;p40"/>
          <p:cNvSpPr txBox="1"/>
          <p:nvPr>
            <p:ph idx="12" type="sldNum"/>
          </p:nvPr>
        </p:nvSpPr>
        <p:spPr>
          <a:xfrm>
            <a:off x="306795" y="21662"/>
            <a:ext cx="548700" cy="323100"/>
          </a:xfrm>
          <a:prstGeom prst="rect">
            <a:avLst/>
          </a:prstGeom>
        </p:spPr>
        <p:txBody>
          <a:bodyPr anchorCtr="0" anchor="t"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37" name="Google Shape;237;p40"/>
          <p:cNvSpPr txBox="1"/>
          <p:nvPr/>
        </p:nvSpPr>
        <p:spPr>
          <a:xfrm>
            <a:off x="228600" y="21650"/>
            <a:ext cx="434400" cy="2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p</a:t>
            </a:r>
            <a:r>
              <a:rPr lang="en" sz="900">
                <a:solidFill>
                  <a:schemeClr val="dk1"/>
                </a:solidFill>
                <a:latin typeface="Familjen Grotesk"/>
                <a:ea typeface="Familjen Grotesk"/>
                <a:cs typeface="Familjen Grotesk"/>
                <a:sym typeface="Familjen Grotesk"/>
              </a:rPr>
              <a:t>g. </a:t>
            </a:r>
            <a:endParaRPr sz="900">
              <a:solidFill>
                <a:schemeClr val="dk1"/>
              </a:solidFill>
              <a:latin typeface="Familjen Grotesk"/>
              <a:ea typeface="Familjen Grotesk"/>
              <a:cs typeface="Familjen Grotesk"/>
              <a:sym typeface="Familjen Grotesk"/>
            </a:endParaRPr>
          </a:p>
        </p:txBody>
      </p:sp>
      <p:sp>
        <p:nvSpPr>
          <p:cNvPr id="238" name="Google Shape;238;p40"/>
          <p:cNvSpPr txBox="1"/>
          <p:nvPr/>
        </p:nvSpPr>
        <p:spPr>
          <a:xfrm>
            <a:off x="1771200" y="21650"/>
            <a:ext cx="3181200" cy="2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Company Name</a:t>
            </a:r>
            <a:endParaRPr sz="900">
              <a:solidFill>
                <a:schemeClr val="dk1"/>
              </a:solidFill>
              <a:latin typeface="Familjen Grotesk"/>
              <a:ea typeface="Familjen Grotesk"/>
              <a:cs typeface="Familjen Grotesk"/>
              <a:sym typeface="Familjen Grotesk"/>
            </a:endParaRPr>
          </a:p>
        </p:txBody>
      </p:sp>
      <p:sp>
        <p:nvSpPr>
          <p:cNvPr id="239" name="Google Shape;239;p40"/>
          <p:cNvSpPr txBox="1"/>
          <p:nvPr/>
        </p:nvSpPr>
        <p:spPr>
          <a:xfrm>
            <a:off x="7961250" y="21650"/>
            <a:ext cx="1047000" cy="22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1"/>
                </a:solidFill>
                <a:latin typeface="Familjen Grotesk"/>
                <a:ea typeface="Familjen Grotesk"/>
                <a:cs typeface="Familjen Grotesk"/>
                <a:sym typeface="Familjen Grotesk"/>
              </a:rPr>
              <a:t>09.14.</a:t>
            </a:r>
            <a:r>
              <a:rPr lang="en" sz="900">
                <a:solidFill>
                  <a:schemeClr val="dk1"/>
                </a:solidFill>
                <a:latin typeface="Familjen Grotesk"/>
                <a:ea typeface="Familjen Grotesk"/>
                <a:cs typeface="Familjen Grotesk"/>
                <a:sym typeface="Familjen Grotesk"/>
              </a:rPr>
              <a:t>20XX</a:t>
            </a:r>
            <a:endParaRPr sz="900">
              <a:solidFill>
                <a:schemeClr val="dk1"/>
              </a:solidFill>
              <a:latin typeface="Familjen Grotesk"/>
              <a:ea typeface="Familjen Grotesk"/>
              <a:cs typeface="Familjen Grotesk"/>
              <a:sym typeface="Familjen Grotesk"/>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Snapshot">
  <p:cSld name="CUSTOM_2_1">
    <p:spTree>
      <p:nvGrpSpPr>
        <p:cNvPr id="240" name="Shape 240"/>
        <p:cNvGrpSpPr/>
        <p:nvPr/>
      </p:nvGrpSpPr>
      <p:grpSpPr>
        <a:xfrm>
          <a:off x="0" y="0"/>
          <a:ext cx="0" cy="0"/>
          <a:chOff x="0" y="0"/>
          <a:chExt cx="0" cy="0"/>
        </a:xfrm>
      </p:grpSpPr>
      <p:sp>
        <p:nvSpPr>
          <p:cNvPr id="241" name="Google Shape;241;p41"/>
          <p:cNvSpPr txBox="1"/>
          <p:nvPr>
            <p:ph idx="1" type="subTitle"/>
          </p:nvPr>
        </p:nvSpPr>
        <p:spPr>
          <a:xfrm>
            <a:off x="1771198" y="3024500"/>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2" name="Google Shape;242;p41"/>
          <p:cNvSpPr txBox="1"/>
          <p:nvPr>
            <p:ph idx="2" type="subTitle"/>
          </p:nvPr>
        </p:nvSpPr>
        <p:spPr>
          <a:xfrm>
            <a:off x="1771198" y="1764633"/>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3" name="Google Shape;243;p41"/>
          <p:cNvSpPr txBox="1"/>
          <p:nvPr>
            <p:ph idx="3" type="subTitle"/>
          </p:nvPr>
        </p:nvSpPr>
        <p:spPr>
          <a:xfrm>
            <a:off x="1771198" y="2356467"/>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 name="Google Shape;244;p41"/>
          <p:cNvSpPr txBox="1"/>
          <p:nvPr>
            <p:ph idx="4" type="subTitle"/>
          </p:nvPr>
        </p:nvSpPr>
        <p:spPr>
          <a:xfrm>
            <a:off x="104050" y="1869125"/>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5" name="Google Shape;245;p41"/>
          <p:cNvSpPr txBox="1"/>
          <p:nvPr>
            <p:ph idx="5" type="subTitle"/>
          </p:nvPr>
        </p:nvSpPr>
        <p:spPr>
          <a:xfrm>
            <a:off x="104050" y="2464508"/>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6" name="Google Shape;246;p41"/>
          <p:cNvSpPr txBox="1"/>
          <p:nvPr>
            <p:ph idx="6" type="subTitle"/>
          </p:nvPr>
        </p:nvSpPr>
        <p:spPr>
          <a:xfrm>
            <a:off x="104050" y="3136092"/>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7" name="Google Shape;247;p41"/>
          <p:cNvSpPr txBox="1"/>
          <p:nvPr>
            <p:ph idx="7" type="subTitle"/>
          </p:nvPr>
        </p:nvSpPr>
        <p:spPr>
          <a:xfrm>
            <a:off x="94072" y="1215925"/>
            <a:ext cx="4076100" cy="3231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Familjen Grotesk Medium"/>
              <a:buNone/>
              <a:defRPr sz="1800">
                <a:latin typeface="Familjen Grotesk Medium"/>
                <a:ea typeface="Familjen Grotesk Medium"/>
                <a:cs typeface="Familjen Grotesk Medium"/>
                <a:sym typeface="Familjen Grotesk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8" name="Google Shape;248;p41"/>
          <p:cNvSpPr txBox="1"/>
          <p:nvPr>
            <p:ph idx="8" type="subTitle"/>
          </p:nvPr>
        </p:nvSpPr>
        <p:spPr>
          <a:xfrm>
            <a:off x="4651939" y="1215925"/>
            <a:ext cx="4076100" cy="3231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Familjen Grotesk Medium"/>
              <a:buNone/>
              <a:defRPr sz="1800">
                <a:latin typeface="Familjen Grotesk Medium"/>
                <a:ea typeface="Familjen Grotesk Medium"/>
                <a:cs typeface="Familjen Grotesk Medium"/>
                <a:sym typeface="Familjen Grotesk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9" name="Google Shape;249;p41"/>
          <p:cNvSpPr txBox="1"/>
          <p:nvPr>
            <p:ph idx="12" type="sldNum"/>
          </p:nvPr>
        </p:nvSpPr>
        <p:spPr>
          <a:xfrm>
            <a:off x="306795" y="21662"/>
            <a:ext cx="548700" cy="323100"/>
          </a:xfrm>
          <a:prstGeom prst="rect">
            <a:avLst/>
          </a:prstGeom>
        </p:spPr>
        <p:txBody>
          <a:bodyPr anchorCtr="0" anchor="t" bIns="91425" lIns="91425" spcFirstLastPara="1" rIns="91425" wrap="square" tIns="91425">
            <a:spAutoFit/>
          </a:bodyPr>
          <a:lstStyle>
            <a:lvl1pPr lvl="0" rtl="0" algn="l">
              <a:buNone/>
              <a:defRPr/>
            </a:lvl1pPr>
            <a:lvl2pPr lvl="1" rtl="0" algn="l">
              <a:buNone/>
              <a:defRPr/>
            </a:lvl2pPr>
            <a:lvl3pPr lvl="2" rtl="0" algn="l">
              <a:buNone/>
              <a:defRPr/>
            </a:lvl3pPr>
            <a:lvl4pPr lvl="3" rtl="0" algn="l">
              <a:buNone/>
              <a:defRPr/>
            </a:lvl4pPr>
            <a:lvl5pPr lvl="4" rtl="0" algn="l">
              <a:buNone/>
              <a:defRPr/>
            </a:lvl5pPr>
            <a:lvl6pPr lvl="5" rtl="0" algn="l">
              <a:buNone/>
              <a:defRPr/>
            </a:lvl6pPr>
            <a:lvl7pPr lvl="6" rtl="0" algn="l">
              <a:buNone/>
              <a:defRPr/>
            </a:lvl7pPr>
            <a:lvl8pPr lvl="7" rtl="0" algn="l">
              <a:buNone/>
              <a:defRPr/>
            </a:lvl8pPr>
            <a:lvl9pPr lvl="8" rtl="0" algn="l">
              <a:buNone/>
              <a:defRPr/>
            </a:lvl9pPr>
          </a:lstStyle>
          <a:p>
            <a:pPr indent="0" lvl="0" marL="0" rtl="0" algn="l">
              <a:spcBef>
                <a:spcPts val="0"/>
              </a:spcBef>
              <a:spcAft>
                <a:spcPts val="0"/>
              </a:spcAft>
              <a:buNone/>
            </a:pPr>
            <a:fld id="{00000000-1234-1234-1234-123412341234}" type="slidenum">
              <a:rPr lang="en"/>
              <a:t>‹#›</a:t>
            </a:fld>
            <a:endParaRPr/>
          </a:p>
        </p:txBody>
      </p:sp>
      <p:sp>
        <p:nvSpPr>
          <p:cNvPr id="250" name="Google Shape;250;p41"/>
          <p:cNvSpPr txBox="1"/>
          <p:nvPr/>
        </p:nvSpPr>
        <p:spPr>
          <a:xfrm>
            <a:off x="228600" y="21650"/>
            <a:ext cx="434400" cy="2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pg. </a:t>
            </a:r>
            <a:endParaRPr sz="900">
              <a:solidFill>
                <a:schemeClr val="dk1"/>
              </a:solidFill>
              <a:latin typeface="Familjen Grotesk"/>
              <a:ea typeface="Familjen Grotesk"/>
              <a:cs typeface="Familjen Grotesk"/>
              <a:sym typeface="Familjen Grotesk"/>
            </a:endParaRPr>
          </a:p>
        </p:txBody>
      </p:sp>
      <p:sp>
        <p:nvSpPr>
          <p:cNvPr id="251" name="Google Shape;251;p41"/>
          <p:cNvSpPr txBox="1"/>
          <p:nvPr/>
        </p:nvSpPr>
        <p:spPr>
          <a:xfrm>
            <a:off x="1771200" y="21650"/>
            <a:ext cx="3181200" cy="2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Company Name</a:t>
            </a:r>
            <a:endParaRPr sz="900">
              <a:solidFill>
                <a:schemeClr val="dk1"/>
              </a:solidFill>
              <a:latin typeface="Familjen Grotesk"/>
              <a:ea typeface="Familjen Grotesk"/>
              <a:cs typeface="Familjen Grotesk"/>
              <a:sym typeface="Familjen Grotesk"/>
            </a:endParaRPr>
          </a:p>
        </p:txBody>
      </p:sp>
      <p:sp>
        <p:nvSpPr>
          <p:cNvPr id="252" name="Google Shape;252;p41"/>
          <p:cNvSpPr txBox="1"/>
          <p:nvPr/>
        </p:nvSpPr>
        <p:spPr>
          <a:xfrm>
            <a:off x="7961250" y="21650"/>
            <a:ext cx="1047000" cy="22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1"/>
                </a:solidFill>
                <a:latin typeface="Familjen Grotesk"/>
                <a:ea typeface="Familjen Grotesk"/>
                <a:cs typeface="Familjen Grotesk"/>
                <a:sym typeface="Familjen Grotesk"/>
              </a:rPr>
              <a:t>09.14.</a:t>
            </a:r>
            <a:r>
              <a:rPr lang="en" sz="900">
                <a:solidFill>
                  <a:schemeClr val="dk1"/>
                </a:solidFill>
                <a:latin typeface="Familjen Grotesk"/>
                <a:ea typeface="Familjen Grotesk"/>
                <a:cs typeface="Familjen Grotesk"/>
                <a:sym typeface="Familjen Grotesk"/>
              </a:rPr>
              <a:t>20XX</a:t>
            </a:r>
            <a:endParaRPr sz="900">
              <a:solidFill>
                <a:schemeClr val="dk1"/>
              </a:solidFill>
              <a:latin typeface="Familjen Grotesk"/>
              <a:ea typeface="Familjen Grotesk"/>
              <a:cs typeface="Familjen Grotesk"/>
              <a:sym typeface="Familjen Grotesk"/>
            </a:endParaRPr>
          </a:p>
        </p:txBody>
      </p:sp>
      <p:sp>
        <p:nvSpPr>
          <p:cNvPr id="253" name="Google Shape;253;p41"/>
          <p:cNvSpPr txBox="1"/>
          <p:nvPr>
            <p:ph type="title"/>
          </p:nvPr>
        </p:nvSpPr>
        <p:spPr>
          <a:xfrm>
            <a:off x="73152" y="335300"/>
            <a:ext cx="88848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cxnSp>
        <p:nvCxnSpPr>
          <p:cNvPr id="254" name="Google Shape;254;p41"/>
          <p:cNvCxnSpPr/>
          <p:nvPr/>
        </p:nvCxnSpPr>
        <p:spPr>
          <a:xfrm>
            <a:off x="4515550" y="1368725"/>
            <a:ext cx="0" cy="3425700"/>
          </a:xfrm>
          <a:prstGeom prst="straightConnector1">
            <a:avLst/>
          </a:prstGeom>
          <a:noFill/>
          <a:ln cap="flat" cmpd="sng" w="9525">
            <a:solidFill>
              <a:schemeClr val="accent1"/>
            </a:solidFill>
            <a:prstDash val="solid"/>
            <a:round/>
            <a:headEnd len="med" w="med" type="none"/>
            <a:tailEnd len="med" w="med" type="none"/>
          </a:ln>
        </p:spPr>
      </p:cxnSp>
      <p:sp>
        <p:nvSpPr>
          <p:cNvPr id="255" name="Google Shape;255;p41"/>
          <p:cNvSpPr txBox="1"/>
          <p:nvPr>
            <p:ph idx="9" type="subTitle"/>
          </p:nvPr>
        </p:nvSpPr>
        <p:spPr>
          <a:xfrm>
            <a:off x="4676900" y="1869125"/>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6" name="Google Shape;256;p41"/>
          <p:cNvSpPr txBox="1"/>
          <p:nvPr>
            <p:ph idx="13" type="subTitle"/>
          </p:nvPr>
        </p:nvSpPr>
        <p:spPr>
          <a:xfrm>
            <a:off x="4676900" y="2464508"/>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7" name="Google Shape;257;p41"/>
          <p:cNvSpPr txBox="1"/>
          <p:nvPr>
            <p:ph idx="14" type="subTitle"/>
          </p:nvPr>
        </p:nvSpPr>
        <p:spPr>
          <a:xfrm>
            <a:off x="4676900" y="3059892"/>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8" name="Google Shape;258;p41"/>
          <p:cNvSpPr txBox="1"/>
          <p:nvPr>
            <p:ph idx="15" type="subTitle"/>
          </p:nvPr>
        </p:nvSpPr>
        <p:spPr>
          <a:xfrm>
            <a:off x="4676900" y="3655300"/>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9" name="Google Shape;259;p41"/>
          <p:cNvSpPr txBox="1"/>
          <p:nvPr>
            <p:ph idx="16" type="subTitle"/>
          </p:nvPr>
        </p:nvSpPr>
        <p:spPr>
          <a:xfrm>
            <a:off x="4676900" y="4326883"/>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0" name="Google Shape;260;p41"/>
          <p:cNvSpPr txBox="1"/>
          <p:nvPr>
            <p:ph idx="17" type="subTitle"/>
          </p:nvPr>
        </p:nvSpPr>
        <p:spPr>
          <a:xfrm>
            <a:off x="6411748" y="2963183"/>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1" name="Google Shape;261;p41"/>
          <p:cNvSpPr txBox="1"/>
          <p:nvPr>
            <p:ph idx="18" type="subTitle"/>
          </p:nvPr>
        </p:nvSpPr>
        <p:spPr>
          <a:xfrm>
            <a:off x="6411748" y="1764633"/>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41"/>
          <p:cNvSpPr txBox="1"/>
          <p:nvPr>
            <p:ph idx="19" type="subTitle"/>
          </p:nvPr>
        </p:nvSpPr>
        <p:spPr>
          <a:xfrm>
            <a:off x="6411748" y="2363908"/>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3" name="Google Shape;263;p41"/>
          <p:cNvSpPr txBox="1"/>
          <p:nvPr>
            <p:ph idx="20" type="subTitle"/>
          </p:nvPr>
        </p:nvSpPr>
        <p:spPr>
          <a:xfrm>
            <a:off x="6411748" y="3562458"/>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4" name="Google Shape;264;p41"/>
          <p:cNvSpPr txBox="1"/>
          <p:nvPr>
            <p:ph idx="21" type="subTitle"/>
          </p:nvPr>
        </p:nvSpPr>
        <p:spPr>
          <a:xfrm>
            <a:off x="6411748" y="4237933"/>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65" name="Google Shape;265;p41"/>
          <p:cNvCxnSpPr/>
          <p:nvPr/>
        </p:nvCxnSpPr>
        <p:spPr>
          <a:xfrm>
            <a:off x="200117" y="3089629"/>
            <a:ext cx="4082100" cy="0"/>
          </a:xfrm>
          <a:prstGeom prst="straightConnector1">
            <a:avLst/>
          </a:prstGeom>
          <a:noFill/>
          <a:ln cap="flat" cmpd="sng" w="19050">
            <a:solidFill>
              <a:schemeClr val="accent1"/>
            </a:solidFill>
            <a:prstDash val="solid"/>
            <a:round/>
            <a:headEnd len="med" w="med" type="none"/>
            <a:tailEnd len="med" w="med" type="none"/>
          </a:ln>
        </p:spPr>
      </p:cxnSp>
      <p:cxnSp>
        <p:nvCxnSpPr>
          <p:cNvPr id="266" name="Google Shape;266;p41"/>
          <p:cNvCxnSpPr/>
          <p:nvPr/>
        </p:nvCxnSpPr>
        <p:spPr>
          <a:xfrm>
            <a:off x="4786525" y="4282704"/>
            <a:ext cx="40821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extLst>
    <p:ext uri="{DCECCB84-F9BA-43D5-87BE-67443E8EF086}">
      <p15:sldGuideLst>
        <p15:guide id="1" orient="horz" pos="2016">
          <p15:clr>
            <a:srgbClr val="E46962"/>
          </p15:clr>
        </p15:guide>
        <p15:guide id="2" orient="horz" pos="1261">
          <p15:clr>
            <a:srgbClr val="E46962"/>
          </p15:clr>
        </p15:guide>
        <p15:guide id="3" orient="horz" pos="2771">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Executive Summary">
  <p:cSld name="TITLE_1_1">
    <p:spTree>
      <p:nvGrpSpPr>
        <p:cNvPr id="267" name="Shape 267"/>
        <p:cNvGrpSpPr/>
        <p:nvPr/>
      </p:nvGrpSpPr>
      <p:grpSpPr>
        <a:xfrm>
          <a:off x="0" y="0"/>
          <a:ext cx="0" cy="0"/>
          <a:chOff x="0" y="0"/>
          <a:chExt cx="0" cy="0"/>
        </a:xfrm>
      </p:grpSpPr>
      <p:sp>
        <p:nvSpPr>
          <p:cNvPr id="268" name="Google Shape;268;p42"/>
          <p:cNvSpPr txBox="1"/>
          <p:nvPr>
            <p:ph idx="1" type="subTitle"/>
          </p:nvPr>
        </p:nvSpPr>
        <p:spPr>
          <a:xfrm>
            <a:off x="1985411" y="2323038"/>
            <a:ext cx="1581900" cy="4749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269" name="Google Shape;269;p42"/>
          <p:cNvSpPr txBox="1"/>
          <p:nvPr>
            <p:ph idx="2" type="subTitle"/>
          </p:nvPr>
        </p:nvSpPr>
        <p:spPr>
          <a:xfrm>
            <a:off x="2014509" y="2802444"/>
            <a:ext cx="15510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70" name="Google Shape;270;p42"/>
          <p:cNvSpPr txBox="1"/>
          <p:nvPr>
            <p:ph idx="3" type="subTitle"/>
          </p:nvPr>
        </p:nvSpPr>
        <p:spPr>
          <a:xfrm>
            <a:off x="189200" y="2978305"/>
            <a:ext cx="1581900" cy="4749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271" name="Google Shape;271;p42"/>
          <p:cNvSpPr txBox="1"/>
          <p:nvPr>
            <p:ph idx="4" type="body"/>
          </p:nvPr>
        </p:nvSpPr>
        <p:spPr>
          <a:xfrm>
            <a:off x="212473" y="1023597"/>
            <a:ext cx="3560400" cy="9897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cxnSp>
        <p:nvCxnSpPr>
          <p:cNvPr id="272" name="Google Shape;272;p42"/>
          <p:cNvCxnSpPr/>
          <p:nvPr/>
        </p:nvCxnSpPr>
        <p:spPr>
          <a:xfrm>
            <a:off x="226950" y="4635025"/>
            <a:ext cx="3426000" cy="0"/>
          </a:xfrm>
          <a:prstGeom prst="straightConnector1">
            <a:avLst/>
          </a:prstGeom>
          <a:noFill/>
          <a:ln cap="flat" cmpd="sng" w="9525">
            <a:solidFill>
              <a:schemeClr val="dk2"/>
            </a:solidFill>
            <a:prstDash val="solid"/>
            <a:round/>
            <a:headEnd len="med" w="med" type="none"/>
            <a:tailEnd len="med" w="med" type="none"/>
          </a:ln>
        </p:spPr>
      </p:cxnSp>
      <p:cxnSp>
        <p:nvCxnSpPr>
          <p:cNvPr id="273" name="Google Shape;273;p42"/>
          <p:cNvCxnSpPr/>
          <p:nvPr/>
        </p:nvCxnSpPr>
        <p:spPr>
          <a:xfrm>
            <a:off x="226950" y="4326850"/>
            <a:ext cx="3426000" cy="0"/>
          </a:xfrm>
          <a:prstGeom prst="straightConnector1">
            <a:avLst/>
          </a:prstGeom>
          <a:noFill/>
          <a:ln cap="flat" cmpd="sng" w="9525">
            <a:solidFill>
              <a:schemeClr val="dk2"/>
            </a:solidFill>
            <a:prstDash val="solid"/>
            <a:round/>
            <a:headEnd len="med" w="med" type="none"/>
            <a:tailEnd len="med" w="med" type="none"/>
          </a:ln>
        </p:spPr>
      </p:cxnSp>
      <p:sp>
        <p:nvSpPr>
          <p:cNvPr id="274" name="Google Shape;274;p42"/>
          <p:cNvSpPr/>
          <p:nvPr/>
        </p:nvSpPr>
        <p:spPr>
          <a:xfrm>
            <a:off x="7308210" y="418145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75" name="Google Shape;275;p42"/>
          <p:cNvSpPr txBox="1"/>
          <p:nvPr>
            <p:ph idx="5" type="body"/>
          </p:nvPr>
        </p:nvSpPr>
        <p:spPr>
          <a:xfrm>
            <a:off x="7308213" y="431485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76" name="Google Shape;276;p42"/>
          <p:cNvSpPr txBox="1"/>
          <p:nvPr>
            <p:ph idx="6" type="subTitle"/>
          </p:nvPr>
        </p:nvSpPr>
        <p:spPr>
          <a:xfrm>
            <a:off x="7308213" y="420304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277" name="Google Shape;277;p42"/>
          <p:cNvSpPr/>
          <p:nvPr/>
        </p:nvSpPr>
        <p:spPr>
          <a:xfrm>
            <a:off x="7308198" y="332550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78" name="Google Shape;278;p42"/>
          <p:cNvSpPr txBox="1"/>
          <p:nvPr>
            <p:ph idx="7" type="body"/>
          </p:nvPr>
        </p:nvSpPr>
        <p:spPr>
          <a:xfrm>
            <a:off x="7308200" y="345890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79" name="Google Shape;279;p42"/>
          <p:cNvSpPr txBox="1"/>
          <p:nvPr>
            <p:ph idx="8" type="subTitle"/>
          </p:nvPr>
        </p:nvSpPr>
        <p:spPr>
          <a:xfrm>
            <a:off x="7308201" y="334709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280" name="Google Shape;280;p42"/>
          <p:cNvSpPr/>
          <p:nvPr/>
        </p:nvSpPr>
        <p:spPr>
          <a:xfrm>
            <a:off x="3959148" y="418145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81" name="Google Shape;281;p42"/>
          <p:cNvSpPr txBox="1"/>
          <p:nvPr>
            <p:ph idx="9" type="body"/>
          </p:nvPr>
        </p:nvSpPr>
        <p:spPr>
          <a:xfrm>
            <a:off x="3959150" y="431485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82" name="Google Shape;282;p42"/>
          <p:cNvSpPr/>
          <p:nvPr/>
        </p:nvSpPr>
        <p:spPr>
          <a:xfrm>
            <a:off x="3959150" y="3325508"/>
            <a:ext cx="1607100" cy="78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t/>
            </a:r>
            <a:endParaRPr sz="3600">
              <a:solidFill>
                <a:schemeClr val="dk1"/>
              </a:solidFill>
              <a:latin typeface="Familjen Grotesk"/>
              <a:ea typeface="Familjen Grotesk"/>
              <a:cs typeface="Familjen Grotesk"/>
              <a:sym typeface="Familjen Grotesk"/>
            </a:endParaRPr>
          </a:p>
        </p:txBody>
      </p:sp>
      <p:sp>
        <p:nvSpPr>
          <p:cNvPr id="283" name="Google Shape;283;p42"/>
          <p:cNvSpPr txBox="1"/>
          <p:nvPr>
            <p:ph idx="13" type="subTitle"/>
          </p:nvPr>
        </p:nvSpPr>
        <p:spPr>
          <a:xfrm>
            <a:off x="3959150" y="3325475"/>
            <a:ext cx="1607100" cy="7827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1400"/>
              <a:buNone/>
              <a:defRPr sz="1400"/>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p:txBody>
      </p:sp>
      <p:sp>
        <p:nvSpPr>
          <p:cNvPr id="284" name="Google Shape;284;p42"/>
          <p:cNvSpPr txBox="1"/>
          <p:nvPr>
            <p:ph idx="14"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85" name="Google Shape;285;p42"/>
          <p:cNvSpPr txBox="1"/>
          <p:nvPr>
            <p:ph idx="15"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86" name="Google Shape;286;p42"/>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87" name="Google Shape;287;p42"/>
          <p:cNvSpPr txBox="1"/>
          <p:nvPr>
            <p:ph type="title"/>
          </p:nvPr>
        </p:nvSpPr>
        <p:spPr>
          <a:xfrm>
            <a:off x="73152" y="335300"/>
            <a:ext cx="8884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400"/>
              <a:buNone/>
              <a:defRPr sz="54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cxnSp>
        <p:nvCxnSpPr>
          <p:cNvPr id="288" name="Google Shape;288;p42"/>
          <p:cNvCxnSpPr/>
          <p:nvPr/>
        </p:nvCxnSpPr>
        <p:spPr>
          <a:xfrm>
            <a:off x="3952400"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89" name="Google Shape;289;p42"/>
          <p:cNvCxnSpPr/>
          <p:nvPr/>
        </p:nvCxnSpPr>
        <p:spPr>
          <a:xfrm>
            <a:off x="5070844"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90" name="Google Shape;290;p42"/>
          <p:cNvCxnSpPr/>
          <p:nvPr/>
        </p:nvCxnSpPr>
        <p:spPr>
          <a:xfrm>
            <a:off x="6189289"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91" name="Google Shape;291;p42"/>
          <p:cNvCxnSpPr/>
          <p:nvPr/>
        </p:nvCxnSpPr>
        <p:spPr>
          <a:xfrm>
            <a:off x="7307733"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92" name="Google Shape;292;p42"/>
          <p:cNvCxnSpPr/>
          <p:nvPr/>
        </p:nvCxnSpPr>
        <p:spPr>
          <a:xfrm>
            <a:off x="8426178"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93" name="Google Shape;293;p42"/>
          <p:cNvCxnSpPr/>
          <p:nvPr/>
        </p:nvCxnSpPr>
        <p:spPr>
          <a:xfrm>
            <a:off x="4511622"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94" name="Google Shape;294;p42"/>
          <p:cNvCxnSpPr/>
          <p:nvPr/>
        </p:nvCxnSpPr>
        <p:spPr>
          <a:xfrm>
            <a:off x="5630067"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95" name="Google Shape;295;p42"/>
          <p:cNvCxnSpPr/>
          <p:nvPr/>
        </p:nvCxnSpPr>
        <p:spPr>
          <a:xfrm>
            <a:off x="6748511"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96" name="Google Shape;296;p42"/>
          <p:cNvCxnSpPr/>
          <p:nvPr/>
        </p:nvCxnSpPr>
        <p:spPr>
          <a:xfrm>
            <a:off x="7866956"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97" name="Google Shape;297;p42"/>
          <p:cNvCxnSpPr/>
          <p:nvPr/>
        </p:nvCxnSpPr>
        <p:spPr>
          <a:xfrm>
            <a:off x="8985400"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98" name="Google Shape;298;p42"/>
          <p:cNvCxnSpPr/>
          <p:nvPr/>
        </p:nvCxnSpPr>
        <p:spPr>
          <a:xfrm>
            <a:off x="719400" y="4125475"/>
            <a:ext cx="0" cy="838800"/>
          </a:xfrm>
          <a:prstGeom prst="straightConnector1">
            <a:avLst/>
          </a:prstGeom>
          <a:noFill/>
          <a:ln cap="flat" cmpd="sng" w="9525">
            <a:solidFill>
              <a:schemeClr val="dk2"/>
            </a:solidFill>
            <a:prstDash val="solid"/>
            <a:round/>
            <a:headEnd len="med" w="med" type="none"/>
            <a:tailEnd len="med" w="med" type="none"/>
          </a:ln>
        </p:spPr>
      </p:cxnSp>
      <p:cxnSp>
        <p:nvCxnSpPr>
          <p:cNvPr id="299" name="Google Shape;299;p42"/>
          <p:cNvCxnSpPr/>
          <p:nvPr/>
        </p:nvCxnSpPr>
        <p:spPr>
          <a:xfrm>
            <a:off x="1208760" y="4125475"/>
            <a:ext cx="0" cy="838800"/>
          </a:xfrm>
          <a:prstGeom prst="straightConnector1">
            <a:avLst/>
          </a:prstGeom>
          <a:noFill/>
          <a:ln cap="flat" cmpd="sng" w="9525">
            <a:solidFill>
              <a:schemeClr val="dk2"/>
            </a:solidFill>
            <a:prstDash val="solid"/>
            <a:round/>
            <a:headEnd len="med" w="med" type="none"/>
            <a:tailEnd len="med" w="med" type="none"/>
          </a:ln>
        </p:spPr>
      </p:cxnSp>
      <p:cxnSp>
        <p:nvCxnSpPr>
          <p:cNvPr id="300" name="Google Shape;300;p42"/>
          <p:cNvCxnSpPr/>
          <p:nvPr/>
        </p:nvCxnSpPr>
        <p:spPr>
          <a:xfrm>
            <a:off x="1698120" y="4125475"/>
            <a:ext cx="0" cy="838800"/>
          </a:xfrm>
          <a:prstGeom prst="straightConnector1">
            <a:avLst/>
          </a:prstGeom>
          <a:noFill/>
          <a:ln cap="flat" cmpd="sng" w="9525">
            <a:solidFill>
              <a:schemeClr val="dk2"/>
            </a:solidFill>
            <a:prstDash val="solid"/>
            <a:round/>
            <a:headEnd len="med" w="med" type="none"/>
            <a:tailEnd len="med" w="med" type="none"/>
          </a:ln>
        </p:spPr>
      </p:cxnSp>
      <p:cxnSp>
        <p:nvCxnSpPr>
          <p:cNvPr id="301" name="Google Shape;301;p42"/>
          <p:cNvCxnSpPr/>
          <p:nvPr/>
        </p:nvCxnSpPr>
        <p:spPr>
          <a:xfrm>
            <a:off x="2187480" y="4125475"/>
            <a:ext cx="0" cy="838800"/>
          </a:xfrm>
          <a:prstGeom prst="straightConnector1">
            <a:avLst/>
          </a:prstGeom>
          <a:noFill/>
          <a:ln cap="flat" cmpd="sng" w="9525">
            <a:solidFill>
              <a:schemeClr val="dk2"/>
            </a:solidFill>
            <a:prstDash val="solid"/>
            <a:round/>
            <a:headEnd len="med" w="med" type="none"/>
            <a:tailEnd len="med" w="med" type="none"/>
          </a:ln>
        </p:spPr>
      </p:cxnSp>
      <p:sp>
        <p:nvSpPr>
          <p:cNvPr id="302" name="Google Shape;302;p42"/>
          <p:cNvSpPr/>
          <p:nvPr/>
        </p:nvSpPr>
        <p:spPr>
          <a:xfrm>
            <a:off x="229843" y="4125475"/>
            <a:ext cx="3425935" cy="838687"/>
          </a:xfrm>
          <a:custGeom>
            <a:rect b="b" l="l" r="r" t="t"/>
            <a:pathLst>
              <a:path extrusionOk="0" h="148178" w="347018">
                <a:moveTo>
                  <a:pt x="0" y="0"/>
                </a:moveTo>
                <a:lnTo>
                  <a:pt x="0" y="148178"/>
                </a:lnTo>
                <a:lnTo>
                  <a:pt x="347018" y="148178"/>
                </a:lnTo>
              </a:path>
            </a:pathLst>
          </a:custGeom>
          <a:noFill/>
          <a:ln cap="flat" cmpd="sng" w="9525">
            <a:solidFill>
              <a:schemeClr val="accent2"/>
            </a:solidFill>
            <a:prstDash val="solid"/>
            <a:round/>
            <a:headEnd len="med" w="med" type="none"/>
            <a:tailEnd len="med" w="med" type="none"/>
          </a:ln>
        </p:spPr>
      </p:sp>
      <p:cxnSp>
        <p:nvCxnSpPr>
          <p:cNvPr id="303" name="Google Shape;303;p42"/>
          <p:cNvCxnSpPr/>
          <p:nvPr/>
        </p:nvCxnSpPr>
        <p:spPr>
          <a:xfrm>
            <a:off x="2676840" y="4125475"/>
            <a:ext cx="0" cy="838800"/>
          </a:xfrm>
          <a:prstGeom prst="straightConnector1">
            <a:avLst/>
          </a:prstGeom>
          <a:noFill/>
          <a:ln cap="flat" cmpd="sng" w="9525">
            <a:solidFill>
              <a:schemeClr val="dk2"/>
            </a:solidFill>
            <a:prstDash val="solid"/>
            <a:round/>
            <a:headEnd len="med" w="med" type="none"/>
            <a:tailEnd len="med" w="med" type="none"/>
          </a:ln>
        </p:spPr>
      </p:cxnSp>
      <p:cxnSp>
        <p:nvCxnSpPr>
          <p:cNvPr id="304" name="Google Shape;304;p42"/>
          <p:cNvCxnSpPr/>
          <p:nvPr/>
        </p:nvCxnSpPr>
        <p:spPr>
          <a:xfrm>
            <a:off x="3166200" y="4125475"/>
            <a:ext cx="0" cy="838800"/>
          </a:xfrm>
          <a:prstGeom prst="straightConnector1">
            <a:avLst/>
          </a:prstGeom>
          <a:noFill/>
          <a:ln cap="flat" cmpd="sng" w="9525">
            <a:solidFill>
              <a:schemeClr val="dk2"/>
            </a:solidFill>
            <a:prstDash val="solid"/>
            <a:round/>
            <a:headEnd len="med" w="med" type="none"/>
            <a:tailEnd len="med" w="med" type="none"/>
          </a:ln>
        </p:spPr>
      </p:cxnSp>
      <p:sp>
        <p:nvSpPr>
          <p:cNvPr id="305" name="Google Shape;305;p42"/>
          <p:cNvSpPr/>
          <p:nvPr/>
        </p:nvSpPr>
        <p:spPr>
          <a:xfrm>
            <a:off x="5633673" y="332550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306" name="Google Shape;306;p42"/>
          <p:cNvSpPr txBox="1"/>
          <p:nvPr>
            <p:ph idx="16" type="body"/>
          </p:nvPr>
        </p:nvSpPr>
        <p:spPr>
          <a:xfrm>
            <a:off x="5633675" y="345890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307" name="Google Shape;307;p42"/>
          <p:cNvSpPr txBox="1"/>
          <p:nvPr>
            <p:ph idx="17" type="subTitle"/>
          </p:nvPr>
        </p:nvSpPr>
        <p:spPr>
          <a:xfrm>
            <a:off x="3959151" y="420304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308" name="Google Shape;308;p42"/>
          <p:cNvSpPr txBox="1"/>
          <p:nvPr>
            <p:ph idx="18" type="subTitle"/>
          </p:nvPr>
        </p:nvSpPr>
        <p:spPr>
          <a:xfrm>
            <a:off x="5633676" y="334709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309" name="Google Shape;309;p42"/>
          <p:cNvSpPr/>
          <p:nvPr/>
        </p:nvSpPr>
        <p:spPr>
          <a:xfrm>
            <a:off x="5633660" y="418145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310" name="Google Shape;310;p42"/>
          <p:cNvSpPr txBox="1"/>
          <p:nvPr>
            <p:ph idx="19" type="body"/>
          </p:nvPr>
        </p:nvSpPr>
        <p:spPr>
          <a:xfrm>
            <a:off x="5633663" y="431485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311" name="Google Shape;311;p42"/>
          <p:cNvSpPr txBox="1"/>
          <p:nvPr>
            <p:ph idx="20" type="subTitle"/>
          </p:nvPr>
        </p:nvSpPr>
        <p:spPr>
          <a:xfrm>
            <a:off x="5633663" y="420304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312" name="Google Shape;312;p42"/>
          <p:cNvSpPr txBox="1"/>
          <p:nvPr>
            <p:ph idx="21" type="subTitle"/>
          </p:nvPr>
        </p:nvSpPr>
        <p:spPr>
          <a:xfrm>
            <a:off x="3933400"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313" name="Google Shape;313;p42"/>
          <p:cNvSpPr txBox="1"/>
          <p:nvPr>
            <p:ph idx="22" type="subTitle"/>
          </p:nvPr>
        </p:nvSpPr>
        <p:spPr>
          <a:xfrm>
            <a:off x="5052000"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314" name="Google Shape;314;p42"/>
          <p:cNvSpPr txBox="1"/>
          <p:nvPr>
            <p:ph idx="23" type="subTitle"/>
          </p:nvPr>
        </p:nvSpPr>
        <p:spPr>
          <a:xfrm>
            <a:off x="7288862"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315" name="Google Shape;315;p42"/>
          <p:cNvSpPr txBox="1"/>
          <p:nvPr>
            <p:ph idx="24" type="subTitle"/>
          </p:nvPr>
        </p:nvSpPr>
        <p:spPr>
          <a:xfrm>
            <a:off x="8407312"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316" name="Google Shape;316;p42"/>
          <p:cNvSpPr txBox="1"/>
          <p:nvPr>
            <p:ph idx="25" type="subTitle"/>
          </p:nvPr>
        </p:nvSpPr>
        <p:spPr>
          <a:xfrm>
            <a:off x="6170412"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317" name="Google Shape;317;p42"/>
          <p:cNvSpPr txBox="1"/>
          <p:nvPr>
            <p:ph idx="26" type="subTitle"/>
          </p:nvPr>
        </p:nvSpPr>
        <p:spPr>
          <a:xfrm>
            <a:off x="3946300" y="2211525"/>
            <a:ext cx="1589400" cy="4617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318" name="Google Shape;318;p42"/>
          <p:cNvSpPr txBox="1"/>
          <p:nvPr>
            <p:ph idx="27" type="subTitle"/>
          </p:nvPr>
        </p:nvSpPr>
        <p:spPr>
          <a:xfrm>
            <a:off x="5619200" y="2211513"/>
            <a:ext cx="1589400" cy="4617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319" name="Google Shape;319;p42"/>
          <p:cNvSpPr txBox="1"/>
          <p:nvPr>
            <p:ph idx="28" type="subTitle"/>
          </p:nvPr>
        </p:nvSpPr>
        <p:spPr>
          <a:xfrm>
            <a:off x="7302800" y="2211513"/>
            <a:ext cx="1589400" cy="4617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320" name="Google Shape;320;p42"/>
          <p:cNvSpPr txBox="1"/>
          <p:nvPr>
            <p:ph idx="29" type="subTitle"/>
          </p:nvPr>
        </p:nvSpPr>
        <p:spPr>
          <a:xfrm>
            <a:off x="5625300" y="1997479"/>
            <a:ext cx="1590600" cy="3048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1" name="Google Shape;321;p42"/>
          <p:cNvSpPr txBox="1"/>
          <p:nvPr>
            <p:ph idx="30" type="subTitle"/>
          </p:nvPr>
        </p:nvSpPr>
        <p:spPr>
          <a:xfrm>
            <a:off x="7298200" y="1997467"/>
            <a:ext cx="1590600" cy="3048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2" name="Google Shape;322;p42"/>
          <p:cNvSpPr txBox="1"/>
          <p:nvPr>
            <p:ph idx="31" type="subTitle"/>
          </p:nvPr>
        </p:nvSpPr>
        <p:spPr>
          <a:xfrm>
            <a:off x="3952400" y="1997479"/>
            <a:ext cx="1590600" cy="3048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3" name="Google Shape;323;p42"/>
          <p:cNvSpPr txBox="1"/>
          <p:nvPr>
            <p:ph idx="32" type="subTitle"/>
          </p:nvPr>
        </p:nvSpPr>
        <p:spPr>
          <a:xfrm>
            <a:off x="3939000" y="2797425"/>
            <a:ext cx="4968900" cy="304800"/>
          </a:xfrm>
          <a:prstGeom prst="rect">
            <a:avLst/>
          </a:prstGeom>
        </p:spPr>
        <p:txBody>
          <a:bodyPr anchorCtr="0" anchor="t" bIns="0" lIns="0" spcFirstLastPara="1" rIns="0" wrap="square" tIns="0">
            <a:noAutofit/>
          </a:bodyPr>
          <a:lstStyle>
            <a:lvl1pPr lvl="0">
              <a:spcBef>
                <a:spcPts val="0"/>
              </a:spcBef>
              <a:spcAft>
                <a:spcPts val="0"/>
              </a:spcAft>
              <a:buSzPts val="1800"/>
              <a:buNone/>
              <a:defRPr b="1" sz="1800"/>
            </a:lvl1pPr>
            <a:lvl2pPr lvl="1">
              <a:spcBef>
                <a:spcPts val="0"/>
              </a:spcBef>
              <a:spcAft>
                <a:spcPts val="0"/>
              </a:spcAft>
              <a:buSzPts val="1800"/>
              <a:buFont typeface="Familjen Grotesk"/>
              <a:buNone/>
              <a:defRPr b="1" sz="1800"/>
            </a:lvl2pPr>
            <a:lvl3pPr lvl="2">
              <a:spcBef>
                <a:spcPts val="0"/>
              </a:spcBef>
              <a:spcAft>
                <a:spcPts val="0"/>
              </a:spcAft>
              <a:buSzPts val="1800"/>
              <a:buFont typeface="Familjen Grotesk"/>
              <a:buNone/>
              <a:defRPr b="1" sz="1800"/>
            </a:lvl3pPr>
            <a:lvl4pPr lvl="3">
              <a:spcBef>
                <a:spcPts val="0"/>
              </a:spcBef>
              <a:spcAft>
                <a:spcPts val="0"/>
              </a:spcAft>
              <a:buSzPts val="1800"/>
              <a:buFont typeface="Familjen Grotesk"/>
              <a:buNone/>
              <a:defRPr b="1" sz="1800"/>
            </a:lvl4pPr>
            <a:lvl5pPr lvl="4">
              <a:spcBef>
                <a:spcPts val="0"/>
              </a:spcBef>
              <a:spcAft>
                <a:spcPts val="0"/>
              </a:spcAft>
              <a:buSzPts val="1800"/>
              <a:buFont typeface="Familjen Grotesk"/>
              <a:buNone/>
              <a:defRPr b="1" sz="1800"/>
            </a:lvl5pPr>
            <a:lvl6pPr lvl="5">
              <a:spcBef>
                <a:spcPts val="0"/>
              </a:spcBef>
              <a:spcAft>
                <a:spcPts val="0"/>
              </a:spcAft>
              <a:buSzPts val="1800"/>
              <a:buFont typeface="Familjen Grotesk"/>
              <a:buNone/>
              <a:defRPr b="1" sz="1800"/>
            </a:lvl6pPr>
            <a:lvl7pPr lvl="6">
              <a:spcBef>
                <a:spcPts val="0"/>
              </a:spcBef>
              <a:spcAft>
                <a:spcPts val="0"/>
              </a:spcAft>
              <a:buSzPts val="1800"/>
              <a:buFont typeface="Familjen Grotesk"/>
              <a:buNone/>
              <a:defRPr b="1" sz="1800"/>
            </a:lvl7pPr>
            <a:lvl8pPr lvl="7">
              <a:spcBef>
                <a:spcPts val="0"/>
              </a:spcBef>
              <a:spcAft>
                <a:spcPts val="0"/>
              </a:spcAft>
              <a:buSzPts val="1800"/>
              <a:buFont typeface="Familjen Grotesk"/>
              <a:buNone/>
              <a:defRPr b="1" sz="1800"/>
            </a:lvl8pPr>
            <a:lvl9pPr lvl="8">
              <a:spcBef>
                <a:spcPts val="0"/>
              </a:spcBef>
              <a:spcAft>
                <a:spcPts val="0"/>
              </a:spcAft>
              <a:buSzPts val="1800"/>
              <a:buFont typeface="Familjen Grotesk"/>
              <a:buNone/>
              <a:defRPr b="1" sz="1800"/>
            </a:lvl9pPr>
          </a:lstStyle>
          <a:p/>
        </p:txBody>
      </p:sp>
      <p:sp>
        <p:nvSpPr>
          <p:cNvPr id="324" name="Google Shape;324;p42"/>
          <p:cNvSpPr txBox="1"/>
          <p:nvPr>
            <p:ph idx="33" type="subTitle"/>
          </p:nvPr>
        </p:nvSpPr>
        <p:spPr>
          <a:xfrm>
            <a:off x="3946300" y="3070150"/>
            <a:ext cx="49689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325" name="Google Shape;325;p42"/>
          <p:cNvSpPr txBox="1"/>
          <p:nvPr>
            <p:ph idx="34" type="subTitle"/>
          </p:nvPr>
        </p:nvSpPr>
        <p:spPr>
          <a:xfrm>
            <a:off x="220150" y="3826873"/>
            <a:ext cx="3426000" cy="304800"/>
          </a:xfrm>
          <a:prstGeom prst="rect">
            <a:avLst/>
          </a:prstGeom>
        </p:spPr>
        <p:txBody>
          <a:bodyPr anchorCtr="0" anchor="t" bIns="0" lIns="0" spcFirstLastPara="1" rIns="0" wrap="square" tIns="0">
            <a:noAutofit/>
          </a:bodyPr>
          <a:lstStyle>
            <a:lvl1pPr lvl="0">
              <a:spcBef>
                <a:spcPts val="0"/>
              </a:spcBef>
              <a:spcAft>
                <a:spcPts val="0"/>
              </a:spcAft>
              <a:buSzPts val="1800"/>
              <a:buNone/>
              <a:defRPr b="1" sz="1800"/>
            </a:lvl1pPr>
            <a:lvl2pPr lvl="1">
              <a:spcBef>
                <a:spcPts val="0"/>
              </a:spcBef>
              <a:spcAft>
                <a:spcPts val="0"/>
              </a:spcAft>
              <a:buSzPts val="1800"/>
              <a:buFont typeface="Familjen Grotesk"/>
              <a:buNone/>
              <a:defRPr b="1" sz="1800"/>
            </a:lvl2pPr>
            <a:lvl3pPr lvl="2">
              <a:spcBef>
                <a:spcPts val="0"/>
              </a:spcBef>
              <a:spcAft>
                <a:spcPts val="0"/>
              </a:spcAft>
              <a:buSzPts val="1800"/>
              <a:buFont typeface="Familjen Grotesk"/>
              <a:buNone/>
              <a:defRPr b="1" sz="1800"/>
            </a:lvl3pPr>
            <a:lvl4pPr lvl="3">
              <a:spcBef>
                <a:spcPts val="0"/>
              </a:spcBef>
              <a:spcAft>
                <a:spcPts val="0"/>
              </a:spcAft>
              <a:buSzPts val="1800"/>
              <a:buFont typeface="Familjen Grotesk"/>
              <a:buNone/>
              <a:defRPr b="1" sz="1800"/>
            </a:lvl4pPr>
            <a:lvl5pPr lvl="4">
              <a:spcBef>
                <a:spcPts val="0"/>
              </a:spcBef>
              <a:spcAft>
                <a:spcPts val="0"/>
              </a:spcAft>
              <a:buSzPts val="1800"/>
              <a:buFont typeface="Familjen Grotesk"/>
              <a:buNone/>
              <a:defRPr b="1" sz="1800"/>
            </a:lvl5pPr>
            <a:lvl6pPr lvl="5">
              <a:spcBef>
                <a:spcPts val="0"/>
              </a:spcBef>
              <a:spcAft>
                <a:spcPts val="0"/>
              </a:spcAft>
              <a:buSzPts val="1800"/>
              <a:buFont typeface="Familjen Grotesk"/>
              <a:buNone/>
              <a:defRPr b="1" sz="1800"/>
            </a:lvl6pPr>
            <a:lvl7pPr lvl="6">
              <a:spcBef>
                <a:spcPts val="0"/>
              </a:spcBef>
              <a:spcAft>
                <a:spcPts val="0"/>
              </a:spcAft>
              <a:buSzPts val="1800"/>
              <a:buFont typeface="Familjen Grotesk"/>
              <a:buNone/>
              <a:defRPr b="1" sz="1800"/>
            </a:lvl7pPr>
            <a:lvl8pPr lvl="7">
              <a:spcBef>
                <a:spcPts val="0"/>
              </a:spcBef>
              <a:spcAft>
                <a:spcPts val="0"/>
              </a:spcAft>
              <a:buSzPts val="1800"/>
              <a:buFont typeface="Familjen Grotesk"/>
              <a:buNone/>
              <a:defRPr b="1" sz="1800"/>
            </a:lvl8pPr>
            <a:lvl9pPr lvl="8">
              <a:spcBef>
                <a:spcPts val="0"/>
              </a:spcBef>
              <a:spcAft>
                <a:spcPts val="0"/>
              </a:spcAft>
              <a:buSzPts val="1800"/>
              <a:buFont typeface="Familjen Grotesk"/>
              <a:buNone/>
              <a:defRPr b="1" sz="1800"/>
            </a:lvl9pPr>
          </a:lstStyle>
          <a:p/>
        </p:txBody>
      </p:sp>
      <p:sp>
        <p:nvSpPr>
          <p:cNvPr id="326" name="Google Shape;326;p42"/>
          <p:cNvSpPr txBox="1"/>
          <p:nvPr>
            <p:ph idx="35" type="subTitle"/>
          </p:nvPr>
        </p:nvSpPr>
        <p:spPr>
          <a:xfrm>
            <a:off x="218299" y="3457711"/>
            <a:ext cx="15510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327" name="Google Shape;327;p42"/>
          <p:cNvSpPr txBox="1"/>
          <p:nvPr>
            <p:ph idx="36" type="subTitle"/>
          </p:nvPr>
        </p:nvSpPr>
        <p:spPr>
          <a:xfrm>
            <a:off x="189200" y="2323038"/>
            <a:ext cx="1581900" cy="4749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328" name="Google Shape;328;p42"/>
          <p:cNvSpPr txBox="1"/>
          <p:nvPr>
            <p:ph idx="37" type="subTitle"/>
          </p:nvPr>
        </p:nvSpPr>
        <p:spPr>
          <a:xfrm>
            <a:off x="218299" y="2802444"/>
            <a:ext cx="15510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329" name="Google Shape;329;p42"/>
          <p:cNvSpPr txBox="1"/>
          <p:nvPr>
            <p:ph idx="38" type="subTitle"/>
          </p:nvPr>
        </p:nvSpPr>
        <p:spPr>
          <a:xfrm>
            <a:off x="220150" y="2152976"/>
            <a:ext cx="3426000" cy="304800"/>
          </a:xfrm>
          <a:prstGeom prst="rect">
            <a:avLst/>
          </a:prstGeom>
        </p:spPr>
        <p:txBody>
          <a:bodyPr anchorCtr="0" anchor="t" bIns="0" lIns="0" spcFirstLastPara="1" rIns="0" wrap="square" tIns="0">
            <a:noAutofit/>
          </a:bodyPr>
          <a:lstStyle>
            <a:lvl1pPr lvl="0">
              <a:spcBef>
                <a:spcPts val="0"/>
              </a:spcBef>
              <a:spcAft>
                <a:spcPts val="0"/>
              </a:spcAft>
              <a:buSzPts val="1800"/>
              <a:buNone/>
              <a:defRPr b="1" sz="1800"/>
            </a:lvl1pPr>
            <a:lvl2pPr lvl="1">
              <a:spcBef>
                <a:spcPts val="0"/>
              </a:spcBef>
              <a:spcAft>
                <a:spcPts val="0"/>
              </a:spcAft>
              <a:buSzPts val="1800"/>
              <a:buFont typeface="Familjen Grotesk"/>
              <a:buNone/>
              <a:defRPr b="1" sz="1800"/>
            </a:lvl2pPr>
            <a:lvl3pPr lvl="2">
              <a:spcBef>
                <a:spcPts val="0"/>
              </a:spcBef>
              <a:spcAft>
                <a:spcPts val="0"/>
              </a:spcAft>
              <a:buSzPts val="1800"/>
              <a:buFont typeface="Familjen Grotesk"/>
              <a:buNone/>
              <a:defRPr b="1" sz="1800"/>
            </a:lvl3pPr>
            <a:lvl4pPr lvl="3">
              <a:spcBef>
                <a:spcPts val="0"/>
              </a:spcBef>
              <a:spcAft>
                <a:spcPts val="0"/>
              </a:spcAft>
              <a:buSzPts val="1800"/>
              <a:buFont typeface="Familjen Grotesk"/>
              <a:buNone/>
              <a:defRPr b="1" sz="1800"/>
            </a:lvl4pPr>
            <a:lvl5pPr lvl="4">
              <a:spcBef>
                <a:spcPts val="0"/>
              </a:spcBef>
              <a:spcAft>
                <a:spcPts val="0"/>
              </a:spcAft>
              <a:buSzPts val="1800"/>
              <a:buFont typeface="Familjen Grotesk"/>
              <a:buNone/>
              <a:defRPr b="1" sz="1800"/>
            </a:lvl5pPr>
            <a:lvl6pPr lvl="5">
              <a:spcBef>
                <a:spcPts val="0"/>
              </a:spcBef>
              <a:spcAft>
                <a:spcPts val="0"/>
              </a:spcAft>
              <a:buSzPts val="1800"/>
              <a:buFont typeface="Familjen Grotesk"/>
              <a:buNone/>
              <a:defRPr b="1" sz="1800"/>
            </a:lvl6pPr>
            <a:lvl7pPr lvl="6">
              <a:spcBef>
                <a:spcPts val="0"/>
              </a:spcBef>
              <a:spcAft>
                <a:spcPts val="0"/>
              </a:spcAft>
              <a:buSzPts val="1800"/>
              <a:buFont typeface="Familjen Grotesk"/>
              <a:buNone/>
              <a:defRPr b="1" sz="1800"/>
            </a:lvl7pPr>
            <a:lvl8pPr lvl="7">
              <a:spcBef>
                <a:spcPts val="0"/>
              </a:spcBef>
              <a:spcAft>
                <a:spcPts val="0"/>
              </a:spcAft>
              <a:buSzPts val="1800"/>
              <a:buFont typeface="Familjen Grotesk"/>
              <a:buNone/>
              <a:defRPr b="1" sz="1800"/>
            </a:lvl8pPr>
            <a:lvl9pPr lvl="8">
              <a:spcBef>
                <a:spcPts val="0"/>
              </a:spcBef>
              <a:spcAft>
                <a:spcPts val="0"/>
              </a:spcAft>
              <a:buSzPts val="1800"/>
              <a:buFont typeface="Familjen Grotesk"/>
              <a:buNone/>
              <a:defRPr b="1" sz="1800"/>
            </a:lvl9pPr>
          </a:lstStyle>
          <a:p/>
        </p:txBody>
      </p:sp>
      <p:sp>
        <p:nvSpPr>
          <p:cNvPr id="330" name="Google Shape;330;p42"/>
          <p:cNvSpPr txBox="1"/>
          <p:nvPr>
            <p:ph idx="39" type="subTitle"/>
          </p:nvPr>
        </p:nvSpPr>
        <p:spPr>
          <a:xfrm>
            <a:off x="1985411" y="2978305"/>
            <a:ext cx="1581900" cy="4749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331" name="Google Shape;331;p42"/>
          <p:cNvSpPr txBox="1"/>
          <p:nvPr>
            <p:ph idx="40" type="subTitle"/>
          </p:nvPr>
        </p:nvSpPr>
        <p:spPr>
          <a:xfrm>
            <a:off x="2014509" y="3457711"/>
            <a:ext cx="15510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4">
    <p:bg>
      <p:bgPr>
        <a:solidFill>
          <a:schemeClr val="dk2"/>
        </a:solidFill>
      </p:bgPr>
    </p:bg>
    <p:spTree>
      <p:nvGrpSpPr>
        <p:cNvPr id="332" name="Shape 332"/>
        <p:cNvGrpSpPr/>
        <p:nvPr/>
      </p:nvGrpSpPr>
      <p:grpSpPr>
        <a:xfrm>
          <a:off x="0" y="0"/>
          <a:ext cx="0" cy="0"/>
          <a:chOff x="0" y="0"/>
          <a:chExt cx="0" cy="0"/>
        </a:xfrm>
      </p:grpSpPr>
      <p:sp>
        <p:nvSpPr>
          <p:cNvPr id="333" name="Google Shape;333;p43"/>
          <p:cNvSpPr txBox="1"/>
          <p:nvPr/>
        </p:nvSpPr>
        <p:spPr>
          <a:xfrm>
            <a:off x="151500" y="-149638"/>
            <a:ext cx="1478700" cy="657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 sz="14400">
                <a:solidFill>
                  <a:schemeClr val="accent2"/>
                </a:solidFill>
                <a:latin typeface="Familjen Grotesk"/>
                <a:ea typeface="Familjen Grotesk"/>
                <a:cs typeface="Familjen Grotesk"/>
                <a:sym typeface="Familjen Grotesk"/>
              </a:rPr>
              <a:t>“</a:t>
            </a:r>
            <a:endParaRPr b="1" sz="14400">
              <a:solidFill>
                <a:schemeClr val="accent2"/>
              </a:solidFill>
              <a:latin typeface="Familjen Grotesk"/>
              <a:ea typeface="Familjen Grotesk"/>
              <a:cs typeface="Familjen Grotesk"/>
              <a:sym typeface="Familjen Grotesk"/>
            </a:endParaRPr>
          </a:p>
        </p:txBody>
      </p:sp>
      <p:sp>
        <p:nvSpPr>
          <p:cNvPr id="334" name="Google Shape;334;p43"/>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35" name="Google Shape;335;p43"/>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336" name="Google Shape;336;p43"/>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337" name="Google Shape;337;p43"/>
          <p:cNvSpPr txBox="1"/>
          <p:nvPr>
            <p:ph idx="3" type="body"/>
          </p:nvPr>
        </p:nvSpPr>
        <p:spPr>
          <a:xfrm>
            <a:off x="1664044" y="349775"/>
            <a:ext cx="6903000" cy="3683100"/>
          </a:xfrm>
          <a:prstGeom prst="rect">
            <a:avLst/>
          </a:prstGeom>
        </p:spPr>
        <p:txBody>
          <a:bodyPr anchorCtr="0" anchor="t" bIns="91425" lIns="91425" spcFirstLastPara="1" rIns="91425" wrap="square" tIns="91425">
            <a:noAutofit/>
          </a:bodyPr>
          <a:lstStyle>
            <a:lvl1pPr indent="-457200" lvl="0" marL="457200">
              <a:lnSpc>
                <a:spcPct val="85000"/>
              </a:lnSpc>
              <a:spcBef>
                <a:spcPts val="0"/>
              </a:spcBef>
              <a:spcAft>
                <a:spcPts val="0"/>
              </a:spcAft>
              <a:buSzPts val="3600"/>
              <a:buChar char="●"/>
              <a:defRPr sz="3600"/>
            </a:lvl1pPr>
            <a:lvl2pPr indent="-457200" lvl="1" marL="914400">
              <a:lnSpc>
                <a:spcPct val="85000"/>
              </a:lnSpc>
              <a:spcBef>
                <a:spcPts val="0"/>
              </a:spcBef>
              <a:spcAft>
                <a:spcPts val="0"/>
              </a:spcAft>
              <a:buSzPts val="3600"/>
              <a:buChar char="○"/>
              <a:defRPr sz="3600"/>
            </a:lvl2pPr>
            <a:lvl3pPr indent="-457200" lvl="2" marL="1371600">
              <a:lnSpc>
                <a:spcPct val="85000"/>
              </a:lnSpc>
              <a:spcBef>
                <a:spcPts val="0"/>
              </a:spcBef>
              <a:spcAft>
                <a:spcPts val="0"/>
              </a:spcAft>
              <a:buSzPts val="3600"/>
              <a:buChar char="■"/>
              <a:defRPr sz="3600"/>
            </a:lvl3pPr>
            <a:lvl4pPr indent="-457200" lvl="3" marL="1828800">
              <a:lnSpc>
                <a:spcPct val="85000"/>
              </a:lnSpc>
              <a:spcBef>
                <a:spcPts val="0"/>
              </a:spcBef>
              <a:spcAft>
                <a:spcPts val="0"/>
              </a:spcAft>
              <a:buSzPts val="3600"/>
              <a:buChar char="●"/>
              <a:defRPr sz="3600"/>
            </a:lvl4pPr>
            <a:lvl5pPr indent="-457200" lvl="4" marL="2286000">
              <a:lnSpc>
                <a:spcPct val="85000"/>
              </a:lnSpc>
              <a:spcBef>
                <a:spcPts val="0"/>
              </a:spcBef>
              <a:spcAft>
                <a:spcPts val="0"/>
              </a:spcAft>
              <a:buSzPts val="3600"/>
              <a:buChar char="○"/>
              <a:defRPr sz="3600"/>
            </a:lvl5pPr>
            <a:lvl6pPr indent="-457200" lvl="5" marL="2743200">
              <a:lnSpc>
                <a:spcPct val="85000"/>
              </a:lnSpc>
              <a:spcBef>
                <a:spcPts val="0"/>
              </a:spcBef>
              <a:spcAft>
                <a:spcPts val="0"/>
              </a:spcAft>
              <a:buSzPts val="3600"/>
              <a:buChar char="■"/>
              <a:defRPr sz="3600"/>
            </a:lvl6pPr>
            <a:lvl7pPr indent="-457200" lvl="6" marL="3200400">
              <a:lnSpc>
                <a:spcPct val="85000"/>
              </a:lnSpc>
              <a:spcBef>
                <a:spcPts val="0"/>
              </a:spcBef>
              <a:spcAft>
                <a:spcPts val="0"/>
              </a:spcAft>
              <a:buSzPts val="3600"/>
              <a:buChar char="●"/>
              <a:defRPr sz="3600"/>
            </a:lvl7pPr>
            <a:lvl8pPr indent="-457200" lvl="7" marL="3657600">
              <a:lnSpc>
                <a:spcPct val="85000"/>
              </a:lnSpc>
              <a:spcBef>
                <a:spcPts val="0"/>
              </a:spcBef>
              <a:spcAft>
                <a:spcPts val="0"/>
              </a:spcAft>
              <a:buSzPts val="3600"/>
              <a:buChar char="○"/>
              <a:defRPr sz="3600"/>
            </a:lvl8pPr>
            <a:lvl9pPr indent="-457200" lvl="8" marL="4114800">
              <a:lnSpc>
                <a:spcPct val="85000"/>
              </a:lnSpc>
              <a:spcBef>
                <a:spcPts val="0"/>
              </a:spcBef>
              <a:spcAft>
                <a:spcPts val="0"/>
              </a:spcAft>
              <a:buSzPts val="3600"/>
              <a:buChar char="■"/>
              <a:defRPr sz="3600"/>
            </a:lvl9pPr>
          </a:lstStyle>
          <a:p/>
        </p:txBody>
      </p:sp>
      <p:sp>
        <p:nvSpPr>
          <p:cNvPr id="338" name="Google Shape;338;p43"/>
          <p:cNvSpPr txBox="1"/>
          <p:nvPr>
            <p:ph idx="4" type="subTitle"/>
          </p:nvPr>
        </p:nvSpPr>
        <p:spPr>
          <a:xfrm>
            <a:off x="1664050" y="4468300"/>
            <a:ext cx="5489700" cy="400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BLANK_1_4_1">
    <p:bg>
      <p:bgPr>
        <a:solidFill>
          <a:schemeClr val="dk1"/>
        </a:solidFill>
      </p:bgPr>
    </p:bg>
    <p:spTree>
      <p:nvGrpSpPr>
        <p:cNvPr id="339" name="Shape 339"/>
        <p:cNvGrpSpPr/>
        <p:nvPr/>
      </p:nvGrpSpPr>
      <p:grpSpPr>
        <a:xfrm>
          <a:off x="0" y="0"/>
          <a:ext cx="0" cy="0"/>
          <a:chOff x="0" y="0"/>
          <a:chExt cx="0" cy="0"/>
        </a:xfrm>
      </p:grpSpPr>
      <p:sp>
        <p:nvSpPr>
          <p:cNvPr id="340" name="Google Shape;340;p44"/>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41" name="Google Shape;341;p44"/>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p:txBody>
      </p:sp>
      <p:sp>
        <p:nvSpPr>
          <p:cNvPr id="342" name="Google Shape;342;p44"/>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343" name="Google Shape;343;p44"/>
          <p:cNvSpPr txBox="1"/>
          <p:nvPr>
            <p:ph type="title"/>
          </p:nvPr>
        </p:nvSpPr>
        <p:spPr>
          <a:xfrm>
            <a:off x="73150" y="335300"/>
            <a:ext cx="3966300" cy="626100"/>
          </a:xfrm>
          <a:prstGeom prst="rect">
            <a:avLst/>
          </a:prstGeom>
          <a:effectLst>
            <a:outerShdw blurRad="57150" rotWithShape="0" algn="bl" dir="5400000" dist="19050">
              <a:schemeClr val="dk2">
                <a:alpha val="50000"/>
              </a:schemeClr>
            </a:outerShdw>
          </a:effectLst>
        </p:spPr>
        <p:txBody>
          <a:bodyPr anchorCtr="0" anchor="t" bIns="91425" lIns="91425" spcFirstLastPara="1" rIns="91425" wrap="square" tIns="91425">
            <a:noAutofit/>
          </a:bodyPr>
          <a:lstStyle>
            <a:lvl1pPr lvl="0">
              <a:lnSpc>
                <a:spcPct val="65000"/>
              </a:lnSpc>
              <a:spcBef>
                <a:spcPts val="0"/>
              </a:spcBef>
              <a:spcAft>
                <a:spcPts val="0"/>
              </a:spcAft>
              <a:buClr>
                <a:schemeClr val="lt1"/>
              </a:buClr>
              <a:buSzPts val="5400"/>
              <a:buNone/>
              <a:defRPr sz="54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p:txBody>
      </p:sp>
      <p:cxnSp>
        <p:nvCxnSpPr>
          <p:cNvPr id="344" name="Google Shape;344;p44"/>
          <p:cNvCxnSpPr/>
          <p:nvPr/>
        </p:nvCxnSpPr>
        <p:spPr>
          <a:xfrm>
            <a:off x="2348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45" name="Google Shape;345;p44"/>
          <p:cNvCxnSpPr/>
          <p:nvPr/>
        </p:nvCxnSpPr>
        <p:spPr>
          <a:xfrm>
            <a:off x="14740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46" name="Google Shape;346;p44"/>
          <p:cNvCxnSpPr/>
          <p:nvPr/>
        </p:nvCxnSpPr>
        <p:spPr>
          <a:xfrm>
            <a:off x="27132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47" name="Google Shape;347;p44"/>
          <p:cNvCxnSpPr/>
          <p:nvPr/>
        </p:nvCxnSpPr>
        <p:spPr>
          <a:xfrm>
            <a:off x="39524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48" name="Google Shape;348;p44"/>
          <p:cNvCxnSpPr/>
          <p:nvPr/>
        </p:nvCxnSpPr>
        <p:spPr>
          <a:xfrm>
            <a:off x="51916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49" name="Google Shape;349;p44"/>
          <p:cNvCxnSpPr/>
          <p:nvPr/>
        </p:nvCxnSpPr>
        <p:spPr>
          <a:xfrm>
            <a:off x="64308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50" name="Google Shape;350;p44"/>
          <p:cNvCxnSpPr/>
          <p:nvPr/>
        </p:nvCxnSpPr>
        <p:spPr>
          <a:xfrm>
            <a:off x="76700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51" name="Google Shape;351;p44"/>
          <p:cNvCxnSpPr/>
          <p:nvPr/>
        </p:nvCxnSpPr>
        <p:spPr>
          <a:xfrm>
            <a:off x="8909200" y="1193550"/>
            <a:ext cx="0" cy="3691500"/>
          </a:xfrm>
          <a:prstGeom prst="straightConnector1">
            <a:avLst/>
          </a:prstGeom>
          <a:noFill/>
          <a:ln cap="flat" cmpd="sng" w="9525">
            <a:solidFill>
              <a:schemeClr val="dk2"/>
            </a:solidFill>
            <a:prstDash val="solid"/>
            <a:round/>
            <a:headEnd len="med" w="med" type="none"/>
            <a:tailEnd len="med" w="med" type="none"/>
          </a:ln>
        </p:spPr>
      </p:cxnSp>
      <p:sp>
        <p:nvSpPr>
          <p:cNvPr id="352" name="Google Shape;352;p44"/>
          <p:cNvSpPr txBox="1"/>
          <p:nvPr>
            <p:ph idx="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0"/>
              </a:spcBef>
              <a:spcAft>
                <a:spcPts val="0"/>
              </a:spcAft>
              <a:buClr>
                <a:schemeClr val="lt1"/>
              </a:buClr>
              <a:buSzPts val="1400"/>
              <a:buChar char="○"/>
              <a:defRPr sz="1400">
                <a:solidFill>
                  <a:schemeClr val="lt1"/>
                </a:solidFill>
              </a:defRPr>
            </a:lvl2pPr>
            <a:lvl3pPr indent="-317500" lvl="2" marL="1371600">
              <a:spcBef>
                <a:spcPts val="0"/>
              </a:spcBef>
              <a:spcAft>
                <a:spcPts val="0"/>
              </a:spcAft>
              <a:buClr>
                <a:schemeClr val="lt1"/>
              </a:buClr>
              <a:buSzPts val="1400"/>
              <a:buChar char="■"/>
              <a:defRPr sz="1400">
                <a:solidFill>
                  <a:schemeClr val="lt1"/>
                </a:solidFill>
              </a:defRPr>
            </a:lvl3pPr>
            <a:lvl4pPr indent="-317500" lvl="3" marL="1828800">
              <a:spcBef>
                <a:spcPts val="0"/>
              </a:spcBef>
              <a:spcAft>
                <a:spcPts val="0"/>
              </a:spcAft>
              <a:buClr>
                <a:schemeClr val="lt1"/>
              </a:buClr>
              <a:buSzPts val="1400"/>
              <a:buChar char="●"/>
              <a:defRPr sz="1400">
                <a:solidFill>
                  <a:schemeClr val="lt1"/>
                </a:solidFill>
              </a:defRPr>
            </a:lvl4pPr>
            <a:lvl5pPr indent="-317500" lvl="4" marL="2286000">
              <a:spcBef>
                <a:spcPts val="0"/>
              </a:spcBef>
              <a:spcAft>
                <a:spcPts val="0"/>
              </a:spcAft>
              <a:buClr>
                <a:schemeClr val="lt1"/>
              </a:buClr>
              <a:buSzPts val="1400"/>
              <a:buChar char="○"/>
              <a:defRPr sz="1400">
                <a:solidFill>
                  <a:schemeClr val="lt1"/>
                </a:solidFill>
              </a:defRPr>
            </a:lvl5pPr>
            <a:lvl6pPr indent="-317500" lvl="5" marL="2743200">
              <a:spcBef>
                <a:spcPts val="0"/>
              </a:spcBef>
              <a:spcAft>
                <a:spcPts val="0"/>
              </a:spcAft>
              <a:buClr>
                <a:schemeClr val="lt1"/>
              </a:buClr>
              <a:buSzPts val="1400"/>
              <a:buChar char="■"/>
              <a:defRPr sz="1400">
                <a:solidFill>
                  <a:schemeClr val="lt1"/>
                </a:solidFill>
              </a:defRPr>
            </a:lvl6pPr>
            <a:lvl7pPr indent="-317500" lvl="6" marL="3200400">
              <a:spcBef>
                <a:spcPts val="0"/>
              </a:spcBef>
              <a:spcAft>
                <a:spcPts val="0"/>
              </a:spcAft>
              <a:buClr>
                <a:schemeClr val="lt1"/>
              </a:buClr>
              <a:buSzPts val="1400"/>
              <a:buChar char="●"/>
              <a:defRPr sz="1400">
                <a:solidFill>
                  <a:schemeClr val="lt1"/>
                </a:solidFill>
              </a:defRPr>
            </a:lvl7pPr>
            <a:lvl8pPr indent="-317500" lvl="7" marL="3657600">
              <a:spcBef>
                <a:spcPts val="0"/>
              </a:spcBef>
              <a:spcAft>
                <a:spcPts val="0"/>
              </a:spcAft>
              <a:buClr>
                <a:schemeClr val="lt1"/>
              </a:buClr>
              <a:buSzPts val="1400"/>
              <a:buChar char="○"/>
              <a:defRPr sz="1400">
                <a:solidFill>
                  <a:schemeClr val="lt1"/>
                </a:solidFill>
              </a:defRPr>
            </a:lvl8pPr>
            <a:lvl9pPr indent="-317500" lvl="8" marL="4114800">
              <a:spcBef>
                <a:spcPts val="0"/>
              </a:spcBef>
              <a:spcAft>
                <a:spcPts val="0"/>
              </a:spcAft>
              <a:buClr>
                <a:schemeClr val="lt1"/>
              </a:buClr>
              <a:buSzPts val="1400"/>
              <a:buChar char="■"/>
              <a:defRPr sz="1400">
                <a:solidFill>
                  <a:schemeClr val="lt1"/>
                </a:solidFill>
              </a:defRPr>
            </a:lvl9pPr>
          </a:lstStyle>
          <a:p/>
        </p:txBody>
      </p:sp>
      <p:sp>
        <p:nvSpPr>
          <p:cNvPr id="353" name="Google Shape;353;p44"/>
          <p:cNvSpPr txBox="1"/>
          <p:nvPr>
            <p:ph idx="4" type="subTitle"/>
          </p:nvPr>
        </p:nvSpPr>
        <p:spPr>
          <a:xfrm>
            <a:off x="3933400"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54" name="Google Shape;354;p44"/>
          <p:cNvSpPr txBox="1"/>
          <p:nvPr>
            <p:ph idx="5" type="subTitle"/>
          </p:nvPr>
        </p:nvSpPr>
        <p:spPr>
          <a:xfrm>
            <a:off x="5174505"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55" name="Google Shape;355;p44"/>
          <p:cNvSpPr txBox="1"/>
          <p:nvPr>
            <p:ph idx="6" type="subTitle"/>
          </p:nvPr>
        </p:nvSpPr>
        <p:spPr>
          <a:xfrm>
            <a:off x="2692294"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56" name="Google Shape;356;p44"/>
          <p:cNvSpPr txBox="1"/>
          <p:nvPr>
            <p:ph idx="7" type="subTitle"/>
          </p:nvPr>
        </p:nvSpPr>
        <p:spPr>
          <a:xfrm>
            <a:off x="1454986"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57" name="Google Shape;357;p44"/>
          <p:cNvSpPr txBox="1"/>
          <p:nvPr>
            <p:ph idx="8" type="subTitle"/>
          </p:nvPr>
        </p:nvSpPr>
        <p:spPr>
          <a:xfrm>
            <a:off x="206286"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58" name="Google Shape;358;p44"/>
          <p:cNvSpPr txBox="1"/>
          <p:nvPr>
            <p:ph idx="9" type="subTitle"/>
          </p:nvPr>
        </p:nvSpPr>
        <p:spPr>
          <a:xfrm>
            <a:off x="6412959"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59" name="Google Shape;359;p44"/>
          <p:cNvSpPr txBox="1"/>
          <p:nvPr>
            <p:ph idx="13" type="subTitle"/>
          </p:nvPr>
        </p:nvSpPr>
        <p:spPr>
          <a:xfrm>
            <a:off x="7651409"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Tree>
  </p:cSld>
  <p:clrMapOvr>
    <a:masterClrMapping/>
  </p:clrMapOvr>
  <p:extLst>
    <p:ext uri="{DCECCB84-F9BA-43D5-87BE-67443E8EF086}">
      <p15:sldGuideLst>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rterly Chart">
  <p:cSld name="BLANK_1_5">
    <p:bg>
      <p:bgPr>
        <a:solidFill>
          <a:schemeClr val="lt1"/>
        </a:solidFill>
      </p:bgPr>
    </p:bg>
    <p:spTree>
      <p:nvGrpSpPr>
        <p:cNvPr id="360" name="Shape 360"/>
        <p:cNvGrpSpPr/>
        <p:nvPr/>
      </p:nvGrpSpPr>
      <p:grpSpPr>
        <a:xfrm>
          <a:off x="0" y="0"/>
          <a:ext cx="0" cy="0"/>
          <a:chOff x="0" y="0"/>
          <a:chExt cx="0" cy="0"/>
        </a:xfrm>
      </p:grpSpPr>
      <p:sp>
        <p:nvSpPr>
          <p:cNvPr id="361" name="Google Shape;361;p45"/>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62" name="Google Shape;362;p45"/>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363" name="Google Shape;363;p45"/>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364" name="Google Shape;364;p45"/>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grpSp>
        <p:nvGrpSpPr>
          <p:cNvPr id="365" name="Google Shape;365;p45"/>
          <p:cNvGrpSpPr/>
          <p:nvPr/>
        </p:nvGrpSpPr>
        <p:grpSpPr>
          <a:xfrm>
            <a:off x="234275" y="1193325"/>
            <a:ext cx="8682900" cy="3704450"/>
            <a:chOff x="234275" y="1193325"/>
            <a:chExt cx="8682900" cy="3704450"/>
          </a:xfrm>
        </p:grpSpPr>
        <p:cxnSp>
          <p:nvCxnSpPr>
            <p:cNvPr id="366" name="Google Shape;366;p45"/>
            <p:cNvCxnSpPr/>
            <p:nvPr/>
          </p:nvCxnSpPr>
          <p:spPr>
            <a:xfrm>
              <a:off x="234275" y="4008300"/>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367" name="Google Shape;367;p45"/>
            <p:cNvCxnSpPr/>
            <p:nvPr/>
          </p:nvCxnSpPr>
          <p:spPr>
            <a:xfrm>
              <a:off x="234275" y="3045563"/>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368" name="Google Shape;368;p45"/>
            <p:cNvCxnSpPr/>
            <p:nvPr/>
          </p:nvCxnSpPr>
          <p:spPr>
            <a:xfrm>
              <a:off x="234275" y="2082825"/>
              <a:ext cx="8682900" cy="0"/>
            </a:xfrm>
            <a:prstGeom prst="straightConnector1">
              <a:avLst/>
            </a:prstGeom>
            <a:noFill/>
            <a:ln cap="flat" cmpd="sng" w="9525">
              <a:solidFill>
                <a:schemeClr val="dk2"/>
              </a:solidFill>
              <a:prstDash val="solid"/>
              <a:round/>
              <a:headEnd len="med" w="med" type="none"/>
              <a:tailEnd len="med" w="med" type="none"/>
            </a:ln>
          </p:spPr>
        </p:cxnSp>
        <p:sp>
          <p:nvSpPr>
            <p:cNvPr id="369" name="Google Shape;369;p45"/>
            <p:cNvSpPr/>
            <p:nvPr/>
          </p:nvSpPr>
          <p:spPr>
            <a:xfrm>
              <a:off x="234275" y="1193325"/>
              <a:ext cx="8675450" cy="3704450"/>
            </a:xfrm>
            <a:custGeom>
              <a:rect b="b" l="l" r="r" t="t"/>
              <a:pathLst>
                <a:path extrusionOk="0" h="148178" w="347018">
                  <a:moveTo>
                    <a:pt x="0" y="0"/>
                  </a:moveTo>
                  <a:lnTo>
                    <a:pt x="0" y="148178"/>
                  </a:lnTo>
                  <a:lnTo>
                    <a:pt x="347018" y="148178"/>
                  </a:lnTo>
                </a:path>
              </a:pathLst>
            </a:custGeom>
            <a:noFill/>
            <a:ln cap="flat" cmpd="sng" w="9525">
              <a:solidFill>
                <a:schemeClr val="accent2"/>
              </a:solidFill>
              <a:prstDash val="solid"/>
              <a:round/>
              <a:headEnd len="med" w="med" type="none"/>
              <a:tailEnd len="med" w="med" type="none"/>
            </a:ln>
          </p:spPr>
        </p:sp>
      </p:grpSp>
      <p:sp>
        <p:nvSpPr>
          <p:cNvPr id="370" name="Google Shape;370;p45"/>
          <p:cNvSpPr txBox="1"/>
          <p:nvPr>
            <p:ph idx="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371" name="Google Shape;371;p45"/>
          <p:cNvSpPr txBox="1"/>
          <p:nvPr>
            <p:ph idx="4" type="subTitle"/>
          </p:nvPr>
        </p:nvSpPr>
        <p:spPr>
          <a:xfrm>
            <a:off x="207975" y="1065775"/>
            <a:ext cx="800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72" name="Google Shape;372;p45"/>
          <p:cNvSpPr txBox="1"/>
          <p:nvPr>
            <p:ph idx="5" type="subTitle"/>
          </p:nvPr>
        </p:nvSpPr>
        <p:spPr>
          <a:xfrm>
            <a:off x="207975" y="1803028"/>
            <a:ext cx="800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73" name="Google Shape;373;p45"/>
          <p:cNvSpPr txBox="1"/>
          <p:nvPr>
            <p:ph idx="6" type="subTitle"/>
          </p:nvPr>
        </p:nvSpPr>
        <p:spPr>
          <a:xfrm>
            <a:off x="207975" y="2765045"/>
            <a:ext cx="800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74" name="Google Shape;374;p45"/>
          <p:cNvSpPr txBox="1"/>
          <p:nvPr>
            <p:ph idx="7" type="subTitle"/>
          </p:nvPr>
        </p:nvSpPr>
        <p:spPr>
          <a:xfrm>
            <a:off x="207975" y="3743075"/>
            <a:ext cx="800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75" name="Google Shape;375;p45"/>
          <p:cNvSpPr txBox="1"/>
          <p:nvPr>
            <p:ph idx="8" type="subTitle"/>
          </p:nvPr>
        </p:nvSpPr>
        <p:spPr>
          <a:xfrm>
            <a:off x="1656927"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
        <p:nvSpPr>
          <p:cNvPr id="376" name="Google Shape;376;p45"/>
          <p:cNvSpPr txBox="1"/>
          <p:nvPr>
            <p:ph idx="9" type="subTitle"/>
          </p:nvPr>
        </p:nvSpPr>
        <p:spPr>
          <a:xfrm>
            <a:off x="3200680"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
        <p:nvSpPr>
          <p:cNvPr id="377" name="Google Shape;377;p45"/>
          <p:cNvSpPr txBox="1"/>
          <p:nvPr>
            <p:ph idx="13" type="subTitle"/>
          </p:nvPr>
        </p:nvSpPr>
        <p:spPr>
          <a:xfrm>
            <a:off x="4745382"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
        <p:nvSpPr>
          <p:cNvPr id="378" name="Google Shape;378;p45"/>
          <p:cNvSpPr txBox="1"/>
          <p:nvPr>
            <p:ph idx="14" type="subTitle"/>
          </p:nvPr>
        </p:nvSpPr>
        <p:spPr>
          <a:xfrm>
            <a:off x="6290585"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
        <p:nvSpPr>
          <p:cNvPr id="379" name="Google Shape;379;p45"/>
          <p:cNvSpPr txBox="1"/>
          <p:nvPr>
            <p:ph idx="15" type="subTitle"/>
          </p:nvPr>
        </p:nvSpPr>
        <p:spPr>
          <a:xfrm>
            <a:off x="7839538"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Tree>
  </p:cSld>
  <p:clrMapOvr>
    <a:masterClrMapping/>
  </p:clrMapOvr>
  <p:extLst>
    <p:ext uri="{DCECCB84-F9BA-43D5-87BE-67443E8EF086}">
      <p15:sldGuideLst>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ney Stats">
  <p:cSld name="CUSTOM_1_2_2_1">
    <p:bg>
      <p:bgPr>
        <a:solidFill>
          <a:schemeClr val="lt1"/>
        </a:solidFill>
      </p:bgPr>
    </p:bg>
    <p:spTree>
      <p:nvGrpSpPr>
        <p:cNvPr id="380" name="Shape 380"/>
        <p:cNvGrpSpPr/>
        <p:nvPr/>
      </p:nvGrpSpPr>
      <p:grpSpPr>
        <a:xfrm>
          <a:off x="0" y="0"/>
          <a:ext cx="0" cy="0"/>
          <a:chOff x="0" y="0"/>
          <a:chExt cx="0" cy="0"/>
        </a:xfrm>
      </p:grpSpPr>
      <p:sp>
        <p:nvSpPr>
          <p:cNvPr id="381" name="Google Shape;381;p46"/>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82" name="Google Shape;382;p46"/>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383" name="Google Shape;383;p46"/>
          <p:cNvSpPr txBox="1"/>
          <p:nvPr>
            <p:ph type="title"/>
          </p:nvPr>
        </p:nvSpPr>
        <p:spPr>
          <a:xfrm>
            <a:off x="73152" y="335300"/>
            <a:ext cx="88848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384" name="Google Shape;384;p46"/>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385" name="Google Shape;385;p46"/>
          <p:cNvSpPr txBox="1"/>
          <p:nvPr>
            <p:ph idx="3" type="subTitle"/>
          </p:nvPr>
        </p:nvSpPr>
        <p:spPr>
          <a:xfrm>
            <a:off x="302250" y="2300325"/>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86" name="Google Shape;386;p46"/>
          <p:cNvSpPr txBox="1"/>
          <p:nvPr>
            <p:ph idx="4" type="body"/>
          </p:nvPr>
        </p:nvSpPr>
        <p:spPr>
          <a:xfrm>
            <a:off x="2731051" y="2300325"/>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7" name="Google Shape;387;p46"/>
          <p:cNvSpPr txBox="1"/>
          <p:nvPr>
            <p:ph idx="5" type="subTitle"/>
          </p:nvPr>
        </p:nvSpPr>
        <p:spPr>
          <a:xfrm>
            <a:off x="302250" y="3355938"/>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88" name="Google Shape;388;p46"/>
          <p:cNvSpPr txBox="1"/>
          <p:nvPr>
            <p:ph idx="6" type="body"/>
          </p:nvPr>
        </p:nvSpPr>
        <p:spPr>
          <a:xfrm>
            <a:off x="2731051" y="3355938"/>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9" name="Google Shape;389;p46"/>
          <p:cNvSpPr txBox="1"/>
          <p:nvPr>
            <p:ph idx="7" type="subTitle"/>
          </p:nvPr>
        </p:nvSpPr>
        <p:spPr>
          <a:xfrm>
            <a:off x="302250" y="4411563"/>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90" name="Google Shape;390;p46"/>
          <p:cNvSpPr txBox="1"/>
          <p:nvPr>
            <p:ph idx="8" type="body"/>
          </p:nvPr>
        </p:nvSpPr>
        <p:spPr>
          <a:xfrm>
            <a:off x="2731051" y="4411563"/>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1" name="Google Shape;391;p46"/>
          <p:cNvSpPr txBox="1"/>
          <p:nvPr>
            <p:ph idx="9" type="subTitle"/>
          </p:nvPr>
        </p:nvSpPr>
        <p:spPr>
          <a:xfrm>
            <a:off x="4731600" y="2300325"/>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92" name="Google Shape;392;p46"/>
          <p:cNvSpPr txBox="1"/>
          <p:nvPr>
            <p:ph idx="13" type="body"/>
          </p:nvPr>
        </p:nvSpPr>
        <p:spPr>
          <a:xfrm>
            <a:off x="7160401" y="2300325"/>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3" name="Google Shape;393;p46"/>
          <p:cNvSpPr txBox="1"/>
          <p:nvPr>
            <p:ph idx="14" type="subTitle"/>
          </p:nvPr>
        </p:nvSpPr>
        <p:spPr>
          <a:xfrm>
            <a:off x="4731600" y="3355938"/>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94" name="Google Shape;394;p46"/>
          <p:cNvSpPr txBox="1"/>
          <p:nvPr>
            <p:ph idx="15" type="body"/>
          </p:nvPr>
        </p:nvSpPr>
        <p:spPr>
          <a:xfrm>
            <a:off x="7160401" y="3355938"/>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5" name="Google Shape;395;p46"/>
          <p:cNvSpPr txBox="1"/>
          <p:nvPr>
            <p:ph idx="16" type="subTitle"/>
          </p:nvPr>
        </p:nvSpPr>
        <p:spPr>
          <a:xfrm>
            <a:off x="4731600" y="4411563"/>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96" name="Google Shape;396;p46"/>
          <p:cNvSpPr txBox="1"/>
          <p:nvPr>
            <p:ph idx="17" type="body"/>
          </p:nvPr>
        </p:nvSpPr>
        <p:spPr>
          <a:xfrm>
            <a:off x="7160401" y="4411563"/>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down" showMasterSp="0">
  <p:cSld name="Title Slide">
    <p:bg>
      <p:bgPr>
        <a:solidFill>
          <a:schemeClr val="lt1"/>
        </a:solidFill>
      </p:bgPr>
    </p:bg>
    <p:spTree>
      <p:nvGrpSpPr>
        <p:cNvPr id="397" name="Shape 397"/>
        <p:cNvGrpSpPr/>
        <p:nvPr/>
      </p:nvGrpSpPr>
      <p:grpSpPr>
        <a:xfrm>
          <a:off x="0" y="0"/>
          <a:ext cx="0" cy="0"/>
          <a:chOff x="0" y="0"/>
          <a:chExt cx="0" cy="0"/>
        </a:xfrm>
      </p:grpSpPr>
      <p:sp>
        <p:nvSpPr>
          <p:cNvPr id="398" name="Google Shape;398;p47"/>
          <p:cNvSpPr txBox="1"/>
          <p:nvPr/>
        </p:nvSpPr>
        <p:spPr>
          <a:xfrm>
            <a:off x="7222297" y="4866750"/>
            <a:ext cx="16782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500">
                <a:solidFill>
                  <a:schemeClr val="dk2"/>
                </a:solidFill>
                <a:latin typeface="Familjen Grotesk Medium"/>
                <a:ea typeface="Familjen Grotesk Medium"/>
                <a:cs typeface="Familjen Grotesk Medium"/>
                <a:sym typeface="Familjen Grotesk Medium"/>
              </a:rPr>
              <a:t>Google_logo </a:t>
            </a:r>
            <a:r>
              <a:rPr lang="en" sz="400">
                <a:solidFill>
                  <a:schemeClr val="dk2"/>
                </a:solidFill>
                <a:latin typeface="Familjen Grotesk Medium"/>
                <a:ea typeface="Familjen Grotesk Medium"/>
                <a:cs typeface="Familjen Grotesk Medium"/>
                <a:sym typeface="Familjen Grotesk Medium"/>
              </a:rPr>
              <a:t> 2021   </a:t>
            </a:r>
            <a:r>
              <a:rPr lang="en" sz="400">
                <a:solidFill>
                  <a:schemeClr val="dk2"/>
                </a:solidFill>
                <a:latin typeface="Familjen Grotesk"/>
                <a:ea typeface="Familjen Grotesk"/>
                <a:cs typeface="Familjen Grotesk"/>
                <a:sym typeface="Familjen Grotesk"/>
              </a:rPr>
              <a:t> |    </a:t>
            </a:r>
            <a:r>
              <a:rPr lang="en" sz="400">
                <a:solidFill>
                  <a:schemeClr val="dk2"/>
                </a:solidFill>
                <a:latin typeface="Familjen Grotesk Medium"/>
                <a:ea typeface="Familjen Grotesk Medium"/>
                <a:cs typeface="Familjen Grotesk Medium"/>
                <a:sym typeface="Familjen Grotesk Medium"/>
              </a:rPr>
              <a:t>Confidential and Proprietary  pg. </a:t>
            </a:r>
            <a:fld id="{00000000-1234-1234-1234-123412341234}" type="slidenum">
              <a:rPr lang="en" sz="400">
                <a:solidFill>
                  <a:schemeClr val="dk2"/>
                </a:solidFill>
                <a:latin typeface="Familjen Grotesk Medium"/>
                <a:ea typeface="Familjen Grotesk Medium"/>
                <a:cs typeface="Familjen Grotesk Medium"/>
                <a:sym typeface="Familjen Grotesk Medium"/>
              </a:rPr>
              <a:t>‹#›</a:t>
            </a:fld>
            <a:endParaRPr sz="400">
              <a:solidFill>
                <a:schemeClr val="dk2"/>
              </a:solidFill>
              <a:latin typeface="Familjen Grotesk Medium"/>
              <a:ea typeface="Familjen Grotesk Medium"/>
              <a:cs typeface="Familjen Grotesk Medium"/>
              <a:sym typeface="Familjen Grotesk Medium"/>
            </a:endParaRPr>
          </a:p>
        </p:txBody>
      </p:sp>
      <p:sp>
        <p:nvSpPr>
          <p:cNvPr id="399" name="Google Shape;399;p47"/>
          <p:cNvSpPr txBox="1"/>
          <p:nvPr>
            <p:ph idx="12" type="sldNum"/>
          </p:nvPr>
        </p:nvSpPr>
        <p:spPr>
          <a:xfrm>
            <a:off x="8556784" y="4749851"/>
            <a:ext cx="548700" cy="384900"/>
          </a:xfrm>
          <a:prstGeom prst="rect">
            <a:avLst/>
          </a:prstGeom>
        </p:spPr>
        <p:txBody>
          <a:bodyPr anchorCtr="0" anchor="t" bIns="91425" lIns="91425" spcFirstLastPara="1" rIns="91425" wrap="square" tIns="91425">
            <a:spAutoFit/>
          </a:bodyPr>
          <a:lstStyle>
            <a:lvl1pPr lvl="0">
              <a:buNone/>
              <a:defRPr sz="1300">
                <a:latin typeface="Spectral"/>
                <a:ea typeface="Spectral"/>
                <a:cs typeface="Spectral"/>
                <a:sym typeface="Spectral"/>
              </a:defRPr>
            </a:lvl1pPr>
            <a:lvl2pPr lvl="1">
              <a:buNone/>
              <a:defRPr sz="1300">
                <a:latin typeface="Spectral"/>
                <a:ea typeface="Spectral"/>
                <a:cs typeface="Spectral"/>
                <a:sym typeface="Spectral"/>
              </a:defRPr>
            </a:lvl2pPr>
            <a:lvl3pPr lvl="2">
              <a:buNone/>
              <a:defRPr sz="1300">
                <a:latin typeface="Spectral"/>
                <a:ea typeface="Spectral"/>
                <a:cs typeface="Spectral"/>
                <a:sym typeface="Spectral"/>
              </a:defRPr>
            </a:lvl3pPr>
            <a:lvl4pPr lvl="3">
              <a:buNone/>
              <a:defRPr sz="1300">
                <a:latin typeface="Spectral"/>
                <a:ea typeface="Spectral"/>
                <a:cs typeface="Spectral"/>
                <a:sym typeface="Spectral"/>
              </a:defRPr>
            </a:lvl4pPr>
            <a:lvl5pPr lvl="4">
              <a:buNone/>
              <a:defRPr sz="1300">
                <a:latin typeface="Spectral"/>
                <a:ea typeface="Spectral"/>
                <a:cs typeface="Spectral"/>
                <a:sym typeface="Spectral"/>
              </a:defRPr>
            </a:lvl5pPr>
            <a:lvl6pPr lvl="5">
              <a:buNone/>
              <a:defRPr sz="1300">
                <a:latin typeface="Spectral"/>
                <a:ea typeface="Spectral"/>
                <a:cs typeface="Spectral"/>
                <a:sym typeface="Spectral"/>
              </a:defRPr>
            </a:lvl6pPr>
            <a:lvl7pPr lvl="6">
              <a:buNone/>
              <a:defRPr sz="1300">
                <a:latin typeface="Spectral"/>
                <a:ea typeface="Spectral"/>
                <a:cs typeface="Spectral"/>
                <a:sym typeface="Spectral"/>
              </a:defRPr>
            </a:lvl7pPr>
            <a:lvl8pPr lvl="7">
              <a:buNone/>
              <a:defRPr sz="1300">
                <a:latin typeface="Spectral"/>
                <a:ea typeface="Spectral"/>
                <a:cs typeface="Spectral"/>
                <a:sym typeface="Spectral"/>
              </a:defRPr>
            </a:lvl8pPr>
            <a:lvl9pPr lvl="8">
              <a:buNone/>
              <a:defRPr sz="1300">
                <a:latin typeface="Spectral"/>
                <a:ea typeface="Spectral"/>
                <a:cs typeface="Spectral"/>
                <a:sym typeface="Spectral"/>
              </a:defRPr>
            </a:lvl9pPr>
          </a:lstStyle>
          <a:p>
            <a:pPr indent="0" lvl="0" marL="0" rtl="0" algn="l">
              <a:spcBef>
                <a:spcPts val="0"/>
              </a:spcBef>
              <a:spcAft>
                <a:spcPts val="0"/>
              </a:spcAft>
              <a:buNone/>
            </a:pPr>
            <a:fld id="{00000000-1234-1234-1234-123412341234}" type="slidenum">
              <a:rPr lang="en"/>
              <a:t>‹#›</a:t>
            </a:fld>
            <a:endParaRPr/>
          </a:p>
        </p:txBody>
      </p:sp>
      <p:sp>
        <p:nvSpPr>
          <p:cNvPr id="400" name="Google Shape;400;p47"/>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01" name="Google Shape;401;p47"/>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02" name="Google Shape;402;p47"/>
          <p:cNvSpPr txBox="1"/>
          <p:nvPr>
            <p:ph idx="3"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403" name="Google Shape;403;p47"/>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404" name="Google Shape;404;p47"/>
          <p:cNvSpPr txBox="1"/>
          <p:nvPr>
            <p:ph idx="4"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p:cSld name="CUSTOM_2_1_1">
    <p:spTree>
      <p:nvGrpSpPr>
        <p:cNvPr id="405" name="Shape 405"/>
        <p:cNvGrpSpPr/>
        <p:nvPr/>
      </p:nvGrpSpPr>
      <p:grpSpPr>
        <a:xfrm>
          <a:off x="0" y="0"/>
          <a:ext cx="0" cy="0"/>
          <a:chOff x="0" y="0"/>
          <a:chExt cx="0" cy="0"/>
        </a:xfrm>
      </p:grpSpPr>
      <p:sp>
        <p:nvSpPr>
          <p:cNvPr id="406" name="Google Shape;406;p48"/>
          <p:cNvSpPr txBox="1"/>
          <p:nvPr>
            <p:ph idx="1" type="subTitle"/>
          </p:nvPr>
        </p:nvSpPr>
        <p:spPr>
          <a:xfrm>
            <a:off x="3933400"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07" name="Google Shape;407;p48"/>
          <p:cNvSpPr txBox="1"/>
          <p:nvPr>
            <p:ph idx="2" type="subTitle"/>
          </p:nvPr>
        </p:nvSpPr>
        <p:spPr>
          <a:xfrm>
            <a:off x="5174505"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08" name="Google Shape;408;p48"/>
          <p:cNvSpPr txBox="1"/>
          <p:nvPr>
            <p:ph idx="3" type="subTitle"/>
          </p:nvPr>
        </p:nvSpPr>
        <p:spPr>
          <a:xfrm>
            <a:off x="2692294"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09" name="Google Shape;409;p48"/>
          <p:cNvSpPr txBox="1"/>
          <p:nvPr>
            <p:ph idx="4" type="subTitle"/>
          </p:nvPr>
        </p:nvSpPr>
        <p:spPr>
          <a:xfrm>
            <a:off x="1454986"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10" name="Google Shape;410;p48"/>
          <p:cNvSpPr txBox="1"/>
          <p:nvPr>
            <p:ph idx="5" type="subTitle"/>
          </p:nvPr>
        </p:nvSpPr>
        <p:spPr>
          <a:xfrm>
            <a:off x="206286"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11" name="Google Shape;411;p48"/>
          <p:cNvSpPr txBox="1"/>
          <p:nvPr>
            <p:ph idx="6" type="subTitle"/>
          </p:nvPr>
        </p:nvSpPr>
        <p:spPr>
          <a:xfrm>
            <a:off x="6412959"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12" name="Google Shape;412;p48"/>
          <p:cNvSpPr txBox="1"/>
          <p:nvPr>
            <p:ph idx="7" type="subTitle"/>
          </p:nvPr>
        </p:nvSpPr>
        <p:spPr>
          <a:xfrm>
            <a:off x="7651409"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grpSp>
        <p:nvGrpSpPr>
          <p:cNvPr id="413" name="Google Shape;413;p48"/>
          <p:cNvGrpSpPr/>
          <p:nvPr/>
        </p:nvGrpSpPr>
        <p:grpSpPr>
          <a:xfrm>
            <a:off x="234275" y="1193325"/>
            <a:ext cx="8682900" cy="3704625"/>
            <a:chOff x="234275" y="1193325"/>
            <a:chExt cx="8682900" cy="3704625"/>
          </a:xfrm>
        </p:grpSpPr>
        <p:cxnSp>
          <p:nvCxnSpPr>
            <p:cNvPr id="414" name="Google Shape;414;p48"/>
            <p:cNvCxnSpPr/>
            <p:nvPr/>
          </p:nvCxnSpPr>
          <p:spPr>
            <a:xfrm>
              <a:off x="234275" y="4008300"/>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415" name="Google Shape;415;p48"/>
            <p:cNvCxnSpPr/>
            <p:nvPr/>
          </p:nvCxnSpPr>
          <p:spPr>
            <a:xfrm>
              <a:off x="234275" y="3045563"/>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416" name="Google Shape;416;p48"/>
            <p:cNvCxnSpPr/>
            <p:nvPr/>
          </p:nvCxnSpPr>
          <p:spPr>
            <a:xfrm>
              <a:off x="234275" y="2082825"/>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417" name="Google Shape;417;p48"/>
            <p:cNvCxnSpPr/>
            <p:nvPr/>
          </p:nvCxnSpPr>
          <p:spPr>
            <a:xfrm>
              <a:off x="14740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418" name="Google Shape;418;p48"/>
            <p:cNvCxnSpPr/>
            <p:nvPr/>
          </p:nvCxnSpPr>
          <p:spPr>
            <a:xfrm>
              <a:off x="27132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419" name="Google Shape;419;p48"/>
            <p:cNvCxnSpPr/>
            <p:nvPr/>
          </p:nvCxnSpPr>
          <p:spPr>
            <a:xfrm>
              <a:off x="39524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420" name="Google Shape;420;p48"/>
            <p:cNvCxnSpPr/>
            <p:nvPr/>
          </p:nvCxnSpPr>
          <p:spPr>
            <a:xfrm>
              <a:off x="51916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421" name="Google Shape;421;p48"/>
            <p:cNvCxnSpPr/>
            <p:nvPr/>
          </p:nvCxnSpPr>
          <p:spPr>
            <a:xfrm>
              <a:off x="64308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422" name="Google Shape;422;p48"/>
            <p:cNvCxnSpPr/>
            <p:nvPr/>
          </p:nvCxnSpPr>
          <p:spPr>
            <a:xfrm>
              <a:off x="7670000" y="1193550"/>
              <a:ext cx="0" cy="3704400"/>
            </a:xfrm>
            <a:prstGeom prst="straightConnector1">
              <a:avLst/>
            </a:prstGeom>
            <a:noFill/>
            <a:ln cap="flat" cmpd="sng" w="9525">
              <a:solidFill>
                <a:schemeClr val="dk2"/>
              </a:solidFill>
              <a:prstDash val="solid"/>
              <a:round/>
              <a:headEnd len="med" w="med" type="none"/>
              <a:tailEnd len="med" w="med" type="none"/>
            </a:ln>
          </p:spPr>
        </p:cxnSp>
        <p:sp>
          <p:nvSpPr>
            <p:cNvPr id="423" name="Google Shape;423;p48"/>
            <p:cNvSpPr/>
            <p:nvPr/>
          </p:nvSpPr>
          <p:spPr>
            <a:xfrm>
              <a:off x="234275" y="1193325"/>
              <a:ext cx="8675450" cy="3704450"/>
            </a:xfrm>
            <a:custGeom>
              <a:rect b="b" l="l" r="r" t="t"/>
              <a:pathLst>
                <a:path extrusionOk="0" h="148178" w="347018">
                  <a:moveTo>
                    <a:pt x="0" y="0"/>
                  </a:moveTo>
                  <a:lnTo>
                    <a:pt x="0" y="148178"/>
                  </a:lnTo>
                  <a:lnTo>
                    <a:pt x="347018" y="148178"/>
                  </a:lnTo>
                </a:path>
              </a:pathLst>
            </a:custGeom>
            <a:noFill/>
            <a:ln cap="flat" cmpd="sng" w="9525">
              <a:solidFill>
                <a:schemeClr val="accent2"/>
              </a:solidFill>
              <a:prstDash val="solid"/>
              <a:round/>
              <a:headEnd len="med" w="med" type="none"/>
              <a:tailEnd len="med" w="med" type="none"/>
            </a:ln>
          </p:spPr>
        </p:sp>
      </p:grpSp>
      <p:sp>
        <p:nvSpPr>
          <p:cNvPr id="424" name="Google Shape;424;p48"/>
          <p:cNvSpPr txBox="1"/>
          <p:nvPr>
            <p:ph idx="8"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25" name="Google Shape;425;p48"/>
          <p:cNvSpPr txBox="1"/>
          <p:nvPr>
            <p:ph idx="9"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26" name="Google Shape;426;p48"/>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427" name="Google Shape;427;p48"/>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428" name="Google Shape;428;p48"/>
          <p:cNvSpPr txBox="1"/>
          <p:nvPr>
            <p:ph idx="1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429" name="Google Shape;429;p48"/>
          <p:cNvSpPr txBox="1"/>
          <p:nvPr>
            <p:ph idx="14" type="subTitle"/>
          </p:nvPr>
        </p:nvSpPr>
        <p:spPr>
          <a:xfrm>
            <a:off x="207975" y="1803028"/>
            <a:ext cx="539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30" name="Google Shape;430;p48"/>
          <p:cNvSpPr txBox="1"/>
          <p:nvPr>
            <p:ph idx="15" type="subTitle"/>
          </p:nvPr>
        </p:nvSpPr>
        <p:spPr>
          <a:xfrm>
            <a:off x="207975" y="2765045"/>
            <a:ext cx="539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31" name="Google Shape;431;p48"/>
          <p:cNvSpPr txBox="1"/>
          <p:nvPr>
            <p:ph idx="16" type="subTitle"/>
          </p:nvPr>
        </p:nvSpPr>
        <p:spPr>
          <a:xfrm>
            <a:off x="207975" y="3743075"/>
            <a:ext cx="539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penses">
  <p:cSld name="CUSTOM_2_1_1_1">
    <p:spTree>
      <p:nvGrpSpPr>
        <p:cNvPr id="432" name="Shape 432"/>
        <p:cNvGrpSpPr/>
        <p:nvPr/>
      </p:nvGrpSpPr>
      <p:grpSpPr>
        <a:xfrm>
          <a:off x="0" y="0"/>
          <a:ext cx="0" cy="0"/>
          <a:chOff x="0" y="0"/>
          <a:chExt cx="0" cy="0"/>
        </a:xfrm>
      </p:grpSpPr>
      <p:sp>
        <p:nvSpPr>
          <p:cNvPr id="433" name="Google Shape;433;p49"/>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34" name="Google Shape;434;p49"/>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35" name="Google Shape;435;p49"/>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436" name="Google Shape;436;p49"/>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437" name="Google Shape;437;p49"/>
          <p:cNvSpPr txBox="1"/>
          <p:nvPr>
            <p:ph idx="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s">
  <p:cSld name="CUSTOM_1_2">
    <p:bg>
      <p:bgPr>
        <a:solidFill>
          <a:schemeClr val="lt1"/>
        </a:solidFill>
      </p:bgPr>
    </p:bg>
    <p:spTree>
      <p:nvGrpSpPr>
        <p:cNvPr id="438" name="Shape 438"/>
        <p:cNvGrpSpPr/>
        <p:nvPr/>
      </p:nvGrpSpPr>
      <p:grpSpPr>
        <a:xfrm>
          <a:off x="0" y="0"/>
          <a:ext cx="0" cy="0"/>
          <a:chOff x="0" y="0"/>
          <a:chExt cx="0" cy="0"/>
        </a:xfrm>
      </p:grpSpPr>
      <p:sp>
        <p:nvSpPr>
          <p:cNvPr id="439" name="Google Shape;439;p50"/>
          <p:cNvSpPr/>
          <p:nvPr/>
        </p:nvSpPr>
        <p:spPr>
          <a:xfrm>
            <a:off x="4572125" y="-25"/>
            <a:ext cx="4572000" cy="123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40" name="Google Shape;440;p50"/>
          <p:cNvSpPr/>
          <p:nvPr/>
        </p:nvSpPr>
        <p:spPr>
          <a:xfrm>
            <a:off x="-75" y="-25"/>
            <a:ext cx="4572000" cy="353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41" name="Google Shape;441;p50"/>
          <p:cNvSpPr/>
          <p:nvPr/>
        </p:nvSpPr>
        <p:spPr>
          <a:xfrm>
            <a:off x="4572025" y="1234025"/>
            <a:ext cx="4572000" cy="39096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t/>
            </a:r>
            <a:endParaRPr sz="9600">
              <a:solidFill>
                <a:srgbClr val="3C3D36"/>
              </a:solidFill>
              <a:latin typeface="Familjen Grotesk"/>
              <a:ea typeface="Familjen Grotesk"/>
              <a:cs typeface="Familjen Grotesk"/>
              <a:sym typeface="Familjen Grotesk"/>
            </a:endParaRPr>
          </a:p>
        </p:txBody>
      </p:sp>
      <p:sp>
        <p:nvSpPr>
          <p:cNvPr id="442" name="Google Shape;442;p50"/>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43" name="Google Shape;443;p50"/>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44" name="Google Shape;444;p50"/>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445" name="Google Shape;445;p50"/>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600"/>
              <a:buNone/>
              <a:defRPr sz="5600"/>
            </a:lvl2pPr>
            <a:lvl3pPr lvl="2">
              <a:lnSpc>
                <a:spcPct val="65000"/>
              </a:lnSpc>
              <a:spcBef>
                <a:spcPts val="0"/>
              </a:spcBef>
              <a:spcAft>
                <a:spcPts val="0"/>
              </a:spcAft>
              <a:buSzPts val="5600"/>
              <a:buNone/>
              <a:defRPr sz="5600"/>
            </a:lvl3pPr>
            <a:lvl4pPr lvl="3">
              <a:lnSpc>
                <a:spcPct val="65000"/>
              </a:lnSpc>
              <a:spcBef>
                <a:spcPts val="0"/>
              </a:spcBef>
              <a:spcAft>
                <a:spcPts val="0"/>
              </a:spcAft>
              <a:buSzPts val="5600"/>
              <a:buNone/>
              <a:defRPr sz="5600"/>
            </a:lvl4pPr>
            <a:lvl5pPr lvl="4">
              <a:lnSpc>
                <a:spcPct val="65000"/>
              </a:lnSpc>
              <a:spcBef>
                <a:spcPts val="0"/>
              </a:spcBef>
              <a:spcAft>
                <a:spcPts val="0"/>
              </a:spcAft>
              <a:buSzPts val="5600"/>
              <a:buNone/>
              <a:defRPr sz="5600"/>
            </a:lvl5pPr>
            <a:lvl6pPr lvl="5">
              <a:lnSpc>
                <a:spcPct val="65000"/>
              </a:lnSpc>
              <a:spcBef>
                <a:spcPts val="0"/>
              </a:spcBef>
              <a:spcAft>
                <a:spcPts val="0"/>
              </a:spcAft>
              <a:buSzPts val="5600"/>
              <a:buNone/>
              <a:defRPr sz="5600"/>
            </a:lvl6pPr>
            <a:lvl7pPr lvl="6">
              <a:lnSpc>
                <a:spcPct val="65000"/>
              </a:lnSpc>
              <a:spcBef>
                <a:spcPts val="0"/>
              </a:spcBef>
              <a:spcAft>
                <a:spcPts val="0"/>
              </a:spcAft>
              <a:buSzPts val="5600"/>
              <a:buNone/>
              <a:defRPr sz="5600"/>
            </a:lvl7pPr>
            <a:lvl8pPr lvl="7">
              <a:lnSpc>
                <a:spcPct val="65000"/>
              </a:lnSpc>
              <a:spcBef>
                <a:spcPts val="0"/>
              </a:spcBef>
              <a:spcAft>
                <a:spcPts val="0"/>
              </a:spcAft>
              <a:buSzPts val="5600"/>
              <a:buNone/>
              <a:defRPr sz="5600"/>
            </a:lvl8pPr>
            <a:lvl9pPr lvl="8">
              <a:lnSpc>
                <a:spcPct val="65000"/>
              </a:lnSpc>
              <a:spcBef>
                <a:spcPts val="0"/>
              </a:spcBef>
              <a:spcAft>
                <a:spcPts val="0"/>
              </a:spcAft>
              <a:buSzPts val="5600"/>
              <a:buNone/>
              <a:defRPr sz="5600"/>
            </a:lvl9pPr>
          </a:lstStyle>
          <a:p/>
        </p:txBody>
      </p:sp>
      <p:sp>
        <p:nvSpPr>
          <p:cNvPr id="446" name="Google Shape;446;p50"/>
          <p:cNvSpPr txBox="1"/>
          <p:nvPr>
            <p:ph idx="3" type="body"/>
          </p:nvPr>
        </p:nvSpPr>
        <p:spPr>
          <a:xfrm>
            <a:off x="201875" y="1328225"/>
            <a:ext cx="2888700" cy="18537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447" name="Google Shape;447;p50"/>
          <p:cNvSpPr/>
          <p:nvPr/>
        </p:nvSpPr>
        <p:spPr>
          <a:xfrm>
            <a:off x="-75" y="3531275"/>
            <a:ext cx="4572000" cy="161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48" name="Google Shape;448;p50"/>
          <p:cNvSpPr txBox="1"/>
          <p:nvPr>
            <p:ph idx="4" type="title"/>
          </p:nvPr>
        </p:nvSpPr>
        <p:spPr>
          <a:xfrm>
            <a:off x="1775" y="3706500"/>
            <a:ext cx="45720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9600"/>
              <a:buNone/>
              <a:defRPr sz="9600"/>
            </a:lvl1pPr>
            <a:lvl2pPr lvl="1">
              <a:lnSpc>
                <a:spcPct val="65000"/>
              </a:lnSpc>
              <a:spcBef>
                <a:spcPts val="0"/>
              </a:spcBef>
              <a:spcAft>
                <a:spcPts val="0"/>
              </a:spcAft>
              <a:buSzPts val="9600"/>
              <a:buNone/>
              <a:defRPr sz="9600"/>
            </a:lvl2pPr>
            <a:lvl3pPr lvl="2">
              <a:lnSpc>
                <a:spcPct val="65000"/>
              </a:lnSpc>
              <a:spcBef>
                <a:spcPts val="0"/>
              </a:spcBef>
              <a:spcAft>
                <a:spcPts val="0"/>
              </a:spcAft>
              <a:buSzPts val="9600"/>
              <a:buNone/>
              <a:defRPr sz="9600"/>
            </a:lvl3pPr>
            <a:lvl4pPr lvl="3">
              <a:lnSpc>
                <a:spcPct val="65000"/>
              </a:lnSpc>
              <a:spcBef>
                <a:spcPts val="0"/>
              </a:spcBef>
              <a:spcAft>
                <a:spcPts val="0"/>
              </a:spcAft>
              <a:buSzPts val="9600"/>
              <a:buNone/>
              <a:defRPr sz="9600"/>
            </a:lvl4pPr>
            <a:lvl5pPr lvl="4">
              <a:lnSpc>
                <a:spcPct val="65000"/>
              </a:lnSpc>
              <a:spcBef>
                <a:spcPts val="0"/>
              </a:spcBef>
              <a:spcAft>
                <a:spcPts val="0"/>
              </a:spcAft>
              <a:buSzPts val="9600"/>
              <a:buNone/>
              <a:defRPr sz="9600"/>
            </a:lvl5pPr>
            <a:lvl6pPr lvl="5">
              <a:lnSpc>
                <a:spcPct val="65000"/>
              </a:lnSpc>
              <a:spcBef>
                <a:spcPts val="0"/>
              </a:spcBef>
              <a:spcAft>
                <a:spcPts val="0"/>
              </a:spcAft>
              <a:buSzPts val="9600"/>
              <a:buNone/>
              <a:defRPr sz="9600"/>
            </a:lvl6pPr>
            <a:lvl7pPr lvl="6">
              <a:lnSpc>
                <a:spcPct val="65000"/>
              </a:lnSpc>
              <a:spcBef>
                <a:spcPts val="0"/>
              </a:spcBef>
              <a:spcAft>
                <a:spcPts val="0"/>
              </a:spcAft>
              <a:buSzPts val="9600"/>
              <a:buNone/>
              <a:defRPr sz="9600"/>
            </a:lvl7pPr>
            <a:lvl8pPr lvl="7">
              <a:lnSpc>
                <a:spcPct val="65000"/>
              </a:lnSpc>
              <a:spcBef>
                <a:spcPts val="0"/>
              </a:spcBef>
              <a:spcAft>
                <a:spcPts val="0"/>
              </a:spcAft>
              <a:buSzPts val="9600"/>
              <a:buNone/>
              <a:defRPr sz="9600"/>
            </a:lvl8pPr>
            <a:lvl9pPr lvl="8">
              <a:lnSpc>
                <a:spcPct val="65000"/>
              </a:lnSpc>
              <a:spcBef>
                <a:spcPts val="0"/>
              </a:spcBef>
              <a:spcAft>
                <a:spcPts val="0"/>
              </a:spcAft>
              <a:buSzPts val="9600"/>
              <a:buNone/>
              <a:defRPr sz="9600"/>
            </a:lvl9pPr>
          </a:lstStyle>
          <a:p/>
        </p:txBody>
      </p:sp>
      <p:sp>
        <p:nvSpPr>
          <p:cNvPr id="449" name="Google Shape;449;p50"/>
          <p:cNvSpPr txBox="1"/>
          <p:nvPr>
            <p:ph idx="5" type="title"/>
          </p:nvPr>
        </p:nvSpPr>
        <p:spPr>
          <a:xfrm>
            <a:off x="4572025" y="1410802"/>
            <a:ext cx="45720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9600"/>
              <a:buNone/>
              <a:defRPr sz="9600"/>
            </a:lvl1pPr>
            <a:lvl2pPr lvl="1">
              <a:lnSpc>
                <a:spcPct val="65000"/>
              </a:lnSpc>
              <a:spcBef>
                <a:spcPts val="0"/>
              </a:spcBef>
              <a:spcAft>
                <a:spcPts val="0"/>
              </a:spcAft>
              <a:buSzPts val="9600"/>
              <a:buNone/>
              <a:defRPr sz="9600"/>
            </a:lvl2pPr>
            <a:lvl3pPr lvl="2">
              <a:lnSpc>
                <a:spcPct val="65000"/>
              </a:lnSpc>
              <a:spcBef>
                <a:spcPts val="0"/>
              </a:spcBef>
              <a:spcAft>
                <a:spcPts val="0"/>
              </a:spcAft>
              <a:buSzPts val="9600"/>
              <a:buNone/>
              <a:defRPr sz="9600"/>
            </a:lvl3pPr>
            <a:lvl4pPr lvl="3">
              <a:lnSpc>
                <a:spcPct val="65000"/>
              </a:lnSpc>
              <a:spcBef>
                <a:spcPts val="0"/>
              </a:spcBef>
              <a:spcAft>
                <a:spcPts val="0"/>
              </a:spcAft>
              <a:buSzPts val="9600"/>
              <a:buNone/>
              <a:defRPr sz="9600"/>
            </a:lvl4pPr>
            <a:lvl5pPr lvl="4">
              <a:lnSpc>
                <a:spcPct val="65000"/>
              </a:lnSpc>
              <a:spcBef>
                <a:spcPts val="0"/>
              </a:spcBef>
              <a:spcAft>
                <a:spcPts val="0"/>
              </a:spcAft>
              <a:buSzPts val="9600"/>
              <a:buNone/>
              <a:defRPr sz="9600"/>
            </a:lvl5pPr>
            <a:lvl6pPr lvl="5">
              <a:lnSpc>
                <a:spcPct val="65000"/>
              </a:lnSpc>
              <a:spcBef>
                <a:spcPts val="0"/>
              </a:spcBef>
              <a:spcAft>
                <a:spcPts val="0"/>
              </a:spcAft>
              <a:buSzPts val="9600"/>
              <a:buNone/>
              <a:defRPr sz="9600"/>
            </a:lvl6pPr>
            <a:lvl7pPr lvl="6">
              <a:lnSpc>
                <a:spcPct val="65000"/>
              </a:lnSpc>
              <a:spcBef>
                <a:spcPts val="0"/>
              </a:spcBef>
              <a:spcAft>
                <a:spcPts val="0"/>
              </a:spcAft>
              <a:buSzPts val="9600"/>
              <a:buNone/>
              <a:defRPr sz="9600"/>
            </a:lvl7pPr>
            <a:lvl8pPr lvl="7">
              <a:lnSpc>
                <a:spcPct val="65000"/>
              </a:lnSpc>
              <a:spcBef>
                <a:spcPts val="0"/>
              </a:spcBef>
              <a:spcAft>
                <a:spcPts val="0"/>
              </a:spcAft>
              <a:buSzPts val="9600"/>
              <a:buNone/>
              <a:defRPr sz="9600"/>
            </a:lvl8pPr>
            <a:lvl9pPr lvl="8">
              <a:lnSpc>
                <a:spcPct val="65000"/>
              </a:lnSpc>
              <a:spcBef>
                <a:spcPts val="0"/>
              </a:spcBef>
              <a:spcAft>
                <a:spcPts val="0"/>
              </a:spcAft>
              <a:buSzPts val="9600"/>
              <a:buNone/>
              <a:defRPr sz="9600"/>
            </a:lvl9pPr>
          </a:lstStyle>
          <a:p/>
        </p:txBody>
      </p:sp>
      <p:sp>
        <p:nvSpPr>
          <p:cNvPr id="450" name="Google Shape;450;p50"/>
          <p:cNvSpPr txBox="1"/>
          <p:nvPr>
            <p:ph idx="6" type="subTitle"/>
          </p:nvPr>
        </p:nvSpPr>
        <p:spPr>
          <a:xfrm>
            <a:off x="4620125" y="2279600"/>
            <a:ext cx="3623400" cy="548700"/>
          </a:xfrm>
          <a:prstGeom prst="rect">
            <a:avLst/>
          </a:prstGeom>
        </p:spPr>
        <p:txBody>
          <a:bodyPr anchorCtr="0" anchor="t" bIns="91425" lIns="91425" spcFirstLastPara="1" rIns="91425" wrap="square" tIns="91425">
            <a:noAutofit/>
          </a:bodyPr>
          <a:lstStyle>
            <a:lvl1pPr lvl="0">
              <a:spcBef>
                <a:spcPts val="0"/>
              </a:spcBef>
              <a:spcAft>
                <a:spcPts val="0"/>
              </a:spcAft>
              <a:buSzPts val="1100"/>
              <a:buNone/>
              <a:defRPr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1" name="Google Shape;451;p50"/>
          <p:cNvSpPr txBox="1"/>
          <p:nvPr>
            <p:ph idx="7" type="subTitle"/>
          </p:nvPr>
        </p:nvSpPr>
        <p:spPr>
          <a:xfrm>
            <a:off x="90675" y="4563600"/>
            <a:ext cx="2888700" cy="451500"/>
          </a:xfrm>
          <a:prstGeom prst="rect">
            <a:avLst/>
          </a:prstGeom>
        </p:spPr>
        <p:txBody>
          <a:bodyPr anchorCtr="0" anchor="t" bIns="91425" lIns="91425" spcFirstLastPara="1" rIns="91425" wrap="square" tIns="91425">
            <a:noAutofit/>
          </a:bodyPr>
          <a:lstStyle>
            <a:lvl1pPr lvl="0">
              <a:spcBef>
                <a:spcPts val="0"/>
              </a:spcBef>
              <a:spcAft>
                <a:spcPts val="0"/>
              </a:spcAft>
              <a:buSzPts val="1100"/>
              <a:buNone/>
              <a:defRPr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192">
          <p15:clr>
            <a:srgbClr val="FA7B17"/>
          </p15:clr>
        </p15:guide>
        <p15:guide id="2" orient="horz" pos="3048">
          <p15:clr>
            <a:srgbClr val="FA7B17"/>
          </p15:clr>
        </p15:guide>
        <p15:guide id="3" pos="314">
          <p15:clr>
            <a:srgbClr val="FA7B17"/>
          </p15:clr>
        </p15:guide>
        <p15:guide id="4" pos="5446">
          <p15:clr>
            <a:srgbClr val="FA7B17"/>
          </p15:clr>
        </p15:guide>
        <p15:guide id="5" pos="567">
          <p15:clr>
            <a:srgbClr val="FA7B17"/>
          </p15:clr>
        </p15:guide>
        <p15:guide id="6" pos="757">
          <p15:clr>
            <a:srgbClr val="FA7B17"/>
          </p15:clr>
        </p15:guide>
        <p15:guide id="7" pos="1011">
          <p15:clr>
            <a:srgbClr val="FA7B17"/>
          </p15:clr>
        </p15:guide>
        <p15:guide id="8" pos="1201">
          <p15:clr>
            <a:srgbClr val="FA7B17"/>
          </p15:clr>
        </p15:guide>
        <p15:guide id="9" pos="1454">
          <p15:clr>
            <a:srgbClr val="FA7B17"/>
          </p15:clr>
        </p15:guide>
        <p15:guide id="10" pos="1644">
          <p15:clr>
            <a:srgbClr val="FA7B17"/>
          </p15:clr>
        </p15:guide>
        <p15:guide id="11" pos="1898">
          <p15:clr>
            <a:srgbClr val="FA7B17"/>
          </p15:clr>
        </p15:guide>
        <p15:guide id="12" pos="2088">
          <p15:clr>
            <a:srgbClr val="FA7B17"/>
          </p15:clr>
        </p15:guide>
        <p15:guide id="13" pos="2341">
          <p15:clr>
            <a:srgbClr val="FA7B17"/>
          </p15:clr>
        </p15:guide>
        <p15:guide id="14" pos="2532">
          <p15:clr>
            <a:srgbClr val="FA7B17"/>
          </p15:clr>
        </p15:guide>
        <p15:guide id="15" pos="2785">
          <p15:clr>
            <a:srgbClr val="FA7B17"/>
          </p15:clr>
        </p15:guide>
        <p15:guide id="16" pos="2975">
          <p15:clr>
            <a:srgbClr val="FA7B17"/>
          </p15:clr>
        </p15:guide>
        <p15:guide id="17" pos="3228">
          <p15:clr>
            <a:srgbClr val="FA7B17"/>
          </p15:clr>
        </p15:guide>
        <p15:guide id="18" pos="3419">
          <p15:clr>
            <a:srgbClr val="FA7B17"/>
          </p15:clr>
        </p15:guide>
        <p15:guide id="19" pos="3672">
          <p15:clr>
            <a:srgbClr val="FA7B17"/>
          </p15:clr>
        </p15:guide>
        <p15:guide id="20" pos="3862">
          <p15:clr>
            <a:srgbClr val="FA7B17"/>
          </p15:clr>
        </p15:guide>
        <p15:guide id="21" pos="4116">
          <p15:clr>
            <a:srgbClr val="FA7B17"/>
          </p15:clr>
        </p15:guide>
        <p15:guide id="22" pos="4306">
          <p15:clr>
            <a:srgbClr val="FA7B17"/>
          </p15:clr>
        </p15:guide>
        <p15:guide id="23" pos="4559">
          <p15:clr>
            <a:srgbClr val="FA7B17"/>
          </p15:clr>
        </p15:guide>
        <p15:guide id="24" pos="4749">
          <p15:clr>
            <a:srgbClr val="FA7B17"/>
          </p15:clr>
        </p15:guide>
        <p15:guide id="25" pos="5003">
          <p15:clr>
            <a:srgbClr val="FA7B17"/>
          </p15:clr>
        </p15:guide>
        <p15:guide id="26" pos="5193">
          <p15:clr>
            <a:srgbClr val="FA7B17"/>
          </p15:clr>
        </p15:guide>
        <p15:guide id="27" orient="horz" pos="837">
          <p15:clr>
            <a:srgbClr val="FA7B17"/>
          </p15:clr>
        </p15:guide>
        <p15:guide id="28" orient="horz" pos="2312">
          <p15:clr>
            <a:srgbClr val="FA7B17"/>
          </p15:clr>
        </p15:guide>
        <p15:guide id="29" orient="horz" pos="2405">
          <p15:clr>
            <a:srgbClr val="FA7B17"/>
          </p15:clr>
        </p15:guide>
        <p15:guide id="30" orient="horz" pos="929">
          <p15:clr>
            <a:srgbClr val="FA7B17"/>
          </p15:clr>
        </p15:guide>
        <p15:guide id="31" orient="horz" pos="1574">
          <p15:clr>
            <a:srgbClr val="FA7B17"/>
          </p15:clr>
        </p15:guide>
        <p15:guide id="32" orient="horz" pos="1666">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amping Up">
  <p:cSld name="TITLE_1_1_1">
    <p:spTree>
      <p:nvGrpSpPr>
        <p:cNvPr id="452" name="Shape 452"/>
        <p:cNvGrpSpPr/>
        <p:nvPr/>
      </p:nvGrpSpPr>
      <p:grpSpPr>
        <a:xfrm>
          <a:off x="0" y="0"/>
          <a:ext cx="0" cy="0"/>
          <a:chOff x="0" y="0"/>
          <a:chExt cx="0" cy="0"/>
        </a:xfrm>
      </p:grpSpPr>
      <p:sp>
        <p:nvSpPr>
          <p:cNvPr id="453" name="Google Shape;453;p51"/>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54" name="Google Shape;454;p51"/>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55" name="Google Shape;455;p51"/>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456" name="Google Shape;456;p51"/>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erarchy">
  <p:cSld name="CUSTOM_4">
    <p:bg>
      <p:bgPr>
        <a:solidFill>
          <a:schemeClr val="lt2"/>
        </a:solidFill>
      </p:bgPr>
    </p:bg>
    <p:spTree>
      <p:nvGrpSpPr>
        <p:cNvPr id="457" name="Shape 457"/>
        <p:cNvGrpSpPr/>
        <p:nvPr/>
      </p:nvGrpSpPr>
      <p:grpSpPr>
        <a:xfrm>
          <a:off x="0" y="0"/>
          <a:ext cx="0" cy="0"/>
          <a:chOff x="0" y="0"/>
          <a:chExt cx="0" cy="0"/>
        </a:xfrm>
      </p:grpSpPr>
      <p:sp>
        <p:nvSpPr>
          <p:cNvPr id="458" name="Google Shape;458;p52"/>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59" name="Google Shape;459;p52"/>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60" name="Google Shape;460;p52"/>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461" name="Google Shape;461;p52"/>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462" name="Google Shape;462;p52"/>
          <p:cNvSpPr txBox="1"/>
          <p:nvPr>
            <p:ph idx="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nding">
  <p:cSld name="CUSTOM_2_1_1_1_1_1_1_1">
    <p:bg>
      <p:bgPr>
        <a:solidFill>
          <a:schemeClr val="lt1"/>
        </a:solidFill>
      </p:bgPr>
    </p:bg>
    <p:spTree>
      <p:nvGrpSpPr>
        <p:cNvPr id="463" name="Shape 463"/>
        <p:cNvGrpSpPr/>
        <p:nvPr/>
      </p:nvGrpSpPr>
      <p:grpSpPr>
        <a:xfrm>
          <a:off x="0" y="0"/>
          <a:ext cx="0" cy="0"/>
          <a:chOff x="0" y="0"/>
          <a:chExt cx="0" cy="0"/>
        </a:xfrm>
      </p:grpSpPr>
      <p:sp>
        <p:nvSpPr>
          <p:cNvPr id="464" name="Google Shape;464;p53"/>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65" name="Google Shape;465;p53"/>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66" name="Google Shape;466;p53"/>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467" name="Google Shape;467;p53"/>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468" name="Google Shape;468;p53"/>
          <p:cNvSpPr txBox="1"/>
          <p:nvPr>
            <p:ph idx="3" type="subTitle"/>
          </p:nvPr>
        </p:nvSpPr>
        <p:spPr>
          <a:xfrm>
            <a:off x="5799441" y="1594150"/>
            <a:ext cx="2616000" cy="276000"/>
          </a:xfrm>
          <a:prstGeom prst="rect">
            <a:avLst/>
          </a:prstGeom>
        </p:spPr>
        <p:txBody>
          <a:bodyPr anchorCtr="0" anchor="t" bIns="0" lIns="0" spcFirstLastPara="1" rIns="0" wrap="square" tIns="0">
            <a:noAutofit/>
          </a:bodyPr>
          <a:lstStyle>
            <a:lvl1pPr lvl="0">
              <a:spcBef>
                <a:spcPts val="0"/>
              </a:spcBef>
              <a:spcAft>
                <a:spcPts val="0"/>
              </a:spcAft>
              <a:buSzPts val="1800"/>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9" name="Google Shape;469;p53"/>
          <p:cNvSpPr txBox="1"/>
          <p:nvPr>
            <p:ph idx="4" type="body"/>
          </p:nvPr>
        </p:nvSpPr>
        <p:spPr>
          <a:xfrm>
            <a:off x="5799450" y="2143800"/>
            <a:ext cx="2992800" cy="14967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tlook">
  <p:cSld name="TITLE_2_1_1_1">
    <p:bg>
      <p:bgPr>
        <a:solidFill>
          <a:schemeClr val="dk1"/>
        </a:solidFill>
      </p:bgPr>
    </p:bg>
    <p:spTree>
      <p:nvGrpSpPr>
        <p:cNvPr id="470" name="Shape 470"/>
        <p:cNvGrpSpPr/>
        <p:nvPr/>
      </p:nvGrpSpPr>
      <p:grpSpPr>
        <a:xfrm>
          <a:off x="0" y="0"/>
          <a:ext cx="0" cy="0"/>
          <a:chOff x="0" y="0"/>
          <a:chExt cx="0" cy="0"/>
        </a:xfrm>
      </p:grpSpPr>
      <p:sp>
        <p:nvSpPr>
          <p:cNvPr id="471" name="Google Shape;471;p54"/>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472" name="Google Shape;472;p54"/>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p:txBody>
      </p:sp>
      <p:sp>
        <p:nvSpPr>
          <p:cNvPr id="473" name="Google Shape;473;p54"/>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474" name="Google Shape;474;p54"/>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lt1"/>
              </a:buClr>
              <a:buSzPts val="5600"/>
              <a:buNone/>
              <a:defRPr sz="56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p:txBody>
      </p:sp>
      <p:sp>
        <p:nvSpPr>
          <p:cNvPr id="475" name="Google Shape;475;p54"/>
          <p:cNvSpPr txBox="1"/>
          <p:nvPr>
            <p:ph idx="3" type="body"/>
          </p:nvPr>
        </p:nvSpPr>
        <p:spPr>
          <a:xfrm>
            <a:off x="1776150" y="1206375"/>
            <a:ext cx="4078500" cy="2514600"/>
          </a:xfrm>
          <a:prstGeom prst="rect">
            <a:avLst/>
          </a:prstGeom>
        </p:spPr>
        <p:txBody>
          <a:bodyPr anchorCtr="0" anchor="t" bIns="0" lIns="0" spcFirstLastPara="1" rIns="0"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0"/>
              </a:spcBef>
              <a:spcAft>
                <a:spcPts val="0"/>
              </a:spcAft>
              <a:buClr>
                <a:schemeClr val="lt1"/>
              </a:buClr>
              <a:buSzPts val="1400"/>
              <a:buChar char="○"/>
              <a:defRPr sz="1400">
                <a:solidFill>
                  <a:schemeClr val="lt1"/>
                </a:solidFill>
              </a:defRPr>
            </a:lvl2pPr>
            <a:lvl3pPr indent="-317500" lvl="2" marL="1371600">
              <a:spcBef>
                <a:spcPts val="0"/>
              </a:spcBef>
              <a:spcAft>
                <a:spcPts val="0"/>
              </a:spcAft>
              <a:buClr>
                <a:schemeClr val="lt1"/>
              </a:buClr>
              <a:buSzPts val="1400"/>
              <a:buChar char="■"/>
              <a:defRPr sz="1400">
                <a:solidFill>
                  <a:schemeClr val="lt1"/>
                </a:solidFill>
              </a:defRPr>
            </a:lvl3pPr>
            <a:lvl4pPr indent="-317500" lvl="3" marL="1828800">
              <a:spcBef>
                <a:spcPts val="0"/>
              </a:spcBef>
              <a:spcAft>
                <a:spcPts val="0"/>
              </a:spcAft>
              <a:buClr>
                <a:schemeClr val="lt1"/>
              </a:buClr>
              <a:buSzPts val="1400"/>
              <a:buChar char="●"/>
              <a:defRPr sz="1400">
                <a:solidFill>
                  <a:schemeClr val="lt1"/>
                </a:solidFill>
              </a:defRPr>
            </a:lvl4pPr>
            <a:lvl5pPr indent="-317500" lvl="4" marL="2286000">
              <a:spcBef>
                <a:spcPts val="0"/>
              </a:spcBef>
              <a:spcAft>
                <a:spcPts val="0"/>
              </a:spcAft>
              <a:buClr>
                <a:schemeClr val="lt1"/>
              </a:buClr>
              <a:buSzPts val="1400"/>
              <a:buChar char="○"/>
              <a:defRPr sz="1400">
                <a:solidFill>
                  <a:schemeClr val="lt1"/>
                </a:solidFill>
              </a:defRPr>
            </a:lvl5pPr>
            <a:lvl6pPr indent="-317500" lvl="5" marL="2743200">
              <a:spcBef>
                <a:spcPts val="0"/>
              </a:spcBef>
              <a:spcAft>
                <a:spcPts val="0"/>
              </a:spcAft>
              <a:buClr>
                <a:schemeClr val="lt1"/>
              </a:buClr>
              <a:buSzPts val="1400"/>
              <a:buChar char="■"/>
              <a:defRPr sz="1400">
                <a:solidFill>
                  <a:schemeClr val="lt1"/>
                </a:solidFill>
              </a:defRPr>
            </a:lvl6pPr>
            <a:lvl7pPr indent="-317500" lvl="6" marL="3200400">
              <a:spcBef>
                <a:spcPts val="0"/>
              </a:spcBef>
              <a:spcAft>
                <a:spcPts val="0"/>
              </a:spcAft>
              <a:buClr>
                <a:schemeClr val="lt1"/>
              </a:buClr>
              <a:buSzPts val="1400"/>
              <a:buChar char="●"/>
              <a:defRPr sz="1400">
                <a:solidFill>
                  <a:schemeClr val="lt1"/>
                </a:solidFill>
              </a:defRPr>
            </a:lvl7pPr>
            <a:lvl8pPr indent="-317500" lvl="7" marL="3657600">
              <a:spcBef>
                <a:spcPts val="0"/>
              </a:spcBef>
              <a:spcAft>
                <a:spcPts val="0"/>
              </a:spcAft>
              <a:buClr>
                <a:schemeClr val="lt1"/>
              </a:buClr>
              <a:buSzPts val="1400"/>
              <a:buChar char="○"/>
              <a:defRPr sz="1400">
                <a:solidFill>
                  <a:schemeClr val="lt1"/>
                </a:solidFill>
              </a:defRPr>
            </a:lvl8pPr>
            <a:lvl9pPr indent="-317500" lvl="8" marL="4114800">
              <a:spcBef>
                <a:spcPts val="0"/>
              </a:spcBef>
              <a:spcAft>
                <a:spcPts val="0"/>
              </a:spcAft>
              <a:buClr>
                <a:schemeClr val="lt1"/>
              </a:buClr>
              <a:buSzPts val="1400"/>
              <a:buChar char="■"/>
              <a:defRPr sz="1400">
                <a:solidFill>
                  <a:schemeClr val="lt1"/>
                </a:solidFill>
              </a:defRPr>
            </a:lvl9pPr>
          </a:lstStyle>
          <a:p/>
        </p:txBody>
      </p:sp>
      <p:sp>
        <p:nvSpPr>
          <p:cNvPr id="476" name="Google Shape;476;p54"/>
          <p:cNvSpPr/>
          <p:nvPr>
            <p:ph idx="4" type="pic"/>
          </p:nvPr>
        </p:nvSpPr>
        <p:spPr>
          <a:xfrm>
            <a:off x="3801625" y="3595950"/>
            <a:ext cx="5342400" cy="1547700"/>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4 Column ">
  <p:cSld name="TITLE_2_1_1_1_1">
    <p:spTree>
      <p:nvGrpSpPr>
        <p:cNvPr id="477" name="Shape 477"/>
        <p:cNvGrpSpPr/>
        <p:nvPr/>
      </p:nvGrpSpPr>
      <p:grpSpPr>
        <a:xfrm>
          <a:off x="0" y="0"/>
          <a:ext cx="0" cy="0"/>
          <a:chOff x="0" y="0"/>
          <a:chExt cx="0" cy="0"/>
        </a:xfrm>
      </p:grpSpPr>
      <p:sp>
        <p:nvSpPr>
          <p:cNvPr id="478" name="Google Shape;478;p55"/>
          <p:cNvSpPr/>
          <p:nvPr/>
        </p:nvSpPr>
        <p:spPr>
          <a:xfrm>
            <a:off x="6860750" y="1226475"/>
            <a:ext cx="22896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79" name="Google Shape;479;p55"/>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80" name="Google Shape;480;p55"/>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81" name="Google Shape;481;p55"/>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482" name="Google Shape;482;p55"/>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483" name="Google Shape;483;p55"/>
          <p:cNvSpPr/>
          <p:nvPr/>
        </p:nvSpPr>
        <p:spPr>
          <a:xfrm>
            <a:off x="0" y="1226475"/>
            <a:ext cx="22896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84" name="Google Shape;484;p55"/>
          <p:cNvSpPr/>
          <p:nvPr/>
        </p:nvSpPr>
        <p:spPr>
          <a:xfrm>
            <a:off x="2289600" y="1226475"/>
            <a:ext cx="22896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85" name="Google Shape;485;p55"/>
          <p:cNvSpPr/>
          <p:nvPr/>
        </p:nvSpPr>
        <p:spPr>
          <a:xfrm>
            <a:off x="4579200" y="1226475"/>
            <a:ext cx="22896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86" name="Google Shape;486;p55"/>
          <p:cNvSpPr txBox="1"/>
          <p:nvPr>
            <p:ph idx="3" type="subTitle"/>
          </p:nvPr>
        </p:nvSpPr>
        <p:spPr>
          <a:xfrm>
            <a:off x="205725" y="2736600"/>
            <a:ext cx="18273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87" name="Google Shape;487;p55"/>
          <p:cNvSpPr txBox="1"/>
          <p:nvPr>
            <p:ph idx="4" type="body"/>
          </p:nvPr>
        </p:nvSpPr>
        <p:spPr>
          <a:xfrm>
            <a:off x="205700" y="3291860"/>
            <a:ext cx="18273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88" name="Google Shape;488;p55"/>
          <p:cNvSpPr txBox="1"/>
          <p:nvPr>
            <p:ph idx="5" type="subTitle"/>
          </p:nvPr>
        </p:nvSpPr>
        <p:spPr>
          <a:xfrm>
            <a:off x="2509242" y="2736625"/>
            <a:ext cx="18273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89" name="Google Shape;489;p55"/>
          <p:cNvSpPr txBox="1"/>
          <p:nvPr>
            <p:ph idx="6" type="body"/>
          </p:nvPr>
        </p:nvSpPr>
        <p:spPr>
          <a:xfrm>
            <a:off x="2509217" y="3291885"/>
            <a:ext cx="18273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90" name="Google Shape;490;p55"/>
          <p:cNvSpPr txBox="1"/>
          <p:nvPr>
            <p:ph idx="7" type="subTitle"/>
          </p:nvPr>
        </p:nvSpPr>
        <p:spPr>
          <a:xfrm>
            <a:off x="4813008" y="2736625"/>
            <a:ext cx="18273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91" name="Google Shape;491;p55"/>
          <p:cNvSpPr txBox="1"/>
          <p:nvPr>
            <p:ph idx="8" type="body"/>
          </p:nvPr>
        </p:nvSpPr>
        <p:spPr>
          <a:xfrm>
            <a:off x="4812983" y="3291885"/>
            <a:ext cx="18273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92" name="Google Shape;492;p55"/>
          <p:cNvSpPr txBox="1"/>
          <p:nvPr>
            <p:ph idx="9" type="subTitle"/>
          </p:nvPr>
        </p:nvSpPr>
        <p:spPr>
          <a:xfrm>
            <a:off x="7091930" y="2736625"/>
            <a:ext cx="18273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93" name="Google Shape;493;p55"/>
          <p:cNvSpPr txBox="1"/>
          <p:nvPr>
            <p:ph idx="13" type="body"/>
          </p:nvPr>
        </p:nvSpPr>
        <p:spPr>
          <a:xfrm>
            <a:off x="7091905" y="3291885"/>
            <a:ext cx="18273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94" name="Google Shape;494;p55"/>
          <p:cNvSpPr/>
          <p:nvPr>
            <p:ph idx="14" type="pic"/>
          </p:nvPr>
        </p:nvSpPr>
        <p:spPr>
          <a:xfrm>
            <a:off x="183850" y="1481700"/>
            <a:ext cx="994200" cy="994200"/>
          </a:xfrm>
          <a:prstGeom prst="rect">
            <a:avLst/>
          </a:prstGeom>
          <a:noFill/>
          <a:ln>
            <a:noFill/>
          </a:ln>
        </p:spPr>
      </p:sp>
      <p:sp>
        <p:nvSpPr>
          <p:cNvPr id="495" name="Google Shape;495;p55"/>
          <p:cNvSpPr/>
          <p:nvPr>
            <p:ph idx="15" type="pic"/>
          </p:nvPr>
        </p:nvSpPr>
        <p:spPr>
          <a:xfrm>
            <a:off x="2509225" y="1481700"/>
            <a:ext cx="994200" cy="994200"/>
          </a:xfrm>
          <a:prstGeom prst="rect">
            <a:avLst/>
          </a:prstGeom>
          <a:noFill/>
          <a:ln>
            <a:noFill/>
          </a:ln>
        </p:spPr>
      </p:sp>
      <p:sp>
        <p:nvSpPr>
          <p:cNvPr id="496" name="Google Shape;496;p55"/>
          <p:cNvSpPr/>
          <p:nvPr>
            <p:ph idx="16" type="pic"/>
          </p:nvPr>
        </p:nvSpPr>
        <p:spPr>
          <a:xfrm>
            <a:off x="4812975" y="1481700"/>
            <a:ext cx="994200" cy="994200"/>
          </a:xfrm>
          <a:prstGeom prst="rect">
            <a:avLst/>
          </a:prstGeom>
          <a:noFill/>
          <a:ln>
            <a:noFill/>
          </a:ln>
        </p:spPr>
      </p:sp>
      <p:sp>
        <p:nvSpPr>
          <p:cNvPr id="497" name="Google Shape;497;p55"/>
          <p:cNvSpPr/>
          <p:nvPr>
            <p:ph idx="17" type="pic"/>
          </p:nvPr>
        </p:nvSpPr>
        <p:spPr>
          <a:xfrm>
            <a:off x="7091900" y="1481700"/>
            <a:ext cx="994200" cy="994200"/>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5 Column">
  <p:cSld name="TITLE_2_1_1_1_1_2">
    <p:spTree>
      <p:nvGrpSpPr>
        <p:cNvPr id="498" name="Shape 498"/>
        <p:cNvGrpSpPr/>
        <p:nvPr/>
      </p:nvGrpSpPr>
      <p:grpSpPr>
        <a:xfrm>
          <a:off x="0" y="0"/>
          <a:ext cx="0" cy="0"/>
          <a:chOff x="0" y="0"/>
          <a:chExt cx="0" cy="0"/>
        </a:xfrm>
      </p:grpSpPr>
      <p:sp>
        <p:nvSpPr>
          <p:cNvPr id="499" name="Google Shape;499;p56"/>
          <p:cNvSpPr/>
          <p:nvPr/>
        </p:nvSpPr>
        <p:spPr>
          <a:xfrm>
            <a:off x="0" y="1226475"/>
            <a:ext cx="18288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00" name="Google Shape;500;p56"/>
          <p:cNvSpPr/>
          <p:nvPr/>
        </p:nvSpPr>
        <p:spPr>
          <a:xfrm>
            <a:off x="1828799" y="1226475"/>
            <a:ext cx="18288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01" name="Google Shape;501;p56"/>
          <p:cNvSpPr/>
          <p:nvPr/>
        </p:nvSpPr>
        <p:spPr>
          <a:xfrm>
            <a:off x="3657599" y="1226475"/>
            <a:ext cx="18288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02" name="Google Shape;502;p56"/>
          <p:cNvSpPr/>
          <p:nvPr/>
        </p:nvSpPr>
        <p:spPr>
          <a:xfrm>
            <a:off x="5486408" y="1226475"/>
            <a:ext cx="18288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03" name="Google Shape;503;p56"/>
          <p:cNvSpPr/>
          <p:nvPr/>
        </p:nvSpPr>
        <p:spPr>
          <a:xfrm>
            <a:off x="7315192" y="1226475"/>
            <a:ext cx="18288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04" name="Google Shape;504;p56"/>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05" name="Google Shape;505;p56"/>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506" name="Google Shape;506;p56"/>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507" name="Google Shape;507;p56"/>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508" name="Google Shape;508;p56"/>
          <p:cNvSpPr txBox="1"/>
          <p:nvPr>
            <p:ph idx="3" type="subTitle"/>
          </p:nvPr>
        </p:nvSpPr>
        <p:spPr>
          <a:xfrm>
            <a:off x="205720"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09" name="Google Shape;509;p56"/>
          <p:cNvSpPr txBox="1"/>
          <p:nvPr>
            <p:ph idx="4" type="body"/>
          </p:nvPr>
        </p:nvSpPr>
        <p:spPr>
          <a:xfrm>
            <a:off x="205700"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510" name="Google Shape;510;p56"/>
          <p:cNvSpPr/>
          <p:nvPr>
            <p:ph idx="5" type="pic"/>
          </p:nvPr>
        </p:nvSpPr>
        <p:spPr>
          <a:xfrm>
            <a:off x="183850" y="1481700"/>
            <a:ext cx="994200" cy="994200"/>
          </a:xfrm>
          <a:prstGeom prst="rect">
            <a:avLst/>
          </a:prstGeom>
          <a:noFill/>
          <a:ln>
            <a:noFill/>
          </a:ln>
        </p:spPr>
      </p:sp>
      <p:sp>
        <p:nvSpPr>
          <p:cNvPr id="511" name="Google Shape;511;p56"/>
          <p:cNvSpPr/>
          <p:nvPr>
            <p:ph idx="6" type="pic"/>
          </p:nvPr>
        </p:nvSpPr>
        <p:spPr>
          <a:xfrm>
            <a:off x="2023222" y="1481700"/>
            <a:ext cx="994200" cy="994200"/>
          </a:xfrm>
          <a:prstGeom prst="rect">
            <a:avLst/>
          </a:prstGeom>
          <a:noFill/>
          <a:ln>
            <a:noFill/>
          </a:ln>
        </p:spPr>
      </p:sp>
      <p:sp>
        <p:nvSpPr>
          <p:cNvPr id="512" name="Google Shape;512;p56"/>
          <p:cNvSpPr/>
          <p:nvPr>
            <p:ph idx="7" type="pic"/>
          </p:nvPr>
        </p:nvSpPr>
        <p:spPr>
          <a:xfrm>
            <a:off x="3852019" y="1481700"/>
            <a:ext cx="994200" cy="994200"/>
          </a:xfrm>
          <a:prstGeom prst="rect">
            <a:avLst/>
          </a:prstGeom>
          <a:noFill/>
          <a:ln>
            <a:noFill/>
          </a:ln>
        </p:spPr>
      </p:sp>
      <p:sp>
        <p:nvSpPr>
          <p:cNvPr id="513" name="Google Shape;513;p56"/>
          <p:cNvSpPr/>
          <p:nvPr>
            <p:ph idx="8" type="pic"/>
          </p:nvPr>
        </p:nvSpPr>
        <p:spPr>
          <a:xfrm>
            <a:off x="5680816" y="1481700"/>
            <a:ext cx="994200" cy="994200"/>
          </a:xfrm>
          <a:prstGeom prst="rect">
            <a:avLst/>
          </a:prstGeom>
          <a:noFill/>
          <a:ln>
            <a:noFill/>
          </a:ln>
        </p:spPr>
      </p:sp>
      <p:sp>
        <p:nvSpPr>
          <p:cNvPr id="514" name="Google Shape;514;p56"/>
          <p:cNvSpPr/>
          <p:nvPr>
            <p:ph idx="9" type="pic"/>
          </p:nvPr>
        </p:nvSpPr>
        <p:spPr>
          <a:xfrm>
            <a:off x="7509613" y="1481700"/>
            <a:ext cx="994200" cy="994200"/>
          </a:xfrm>
          <a:prstGeom prst="rect">
            <a:avLst/>
          </a:prstGeom>
          <a:noFill/>
          <a:ln>
            <a:noFill/>
          </a:ln>
        </p:spPr>
      </p:sp>
      <p:sp>
        <p:nvSpPr>
          <p:cNvPr id="515" name="Google Shape;515;p56"/>
          <p:cNvSpPr txBox="1"/>
          <p:nvPr>
            <p:ph idx="13" type="subTitle"/>
          </p:nvPr>
        </p:nvSpPr>
        <p:spPr>
          <a:xfrm>
            <a:off x="2030107"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16" name="Google Shape;516;p56"/>
          <p:cNvSpPr txBox="1"/>
          <p:nvPr>
            <p:ph idx="14" type="body"/>
          </p:nvPr>
        </p:nvSpPr>
        <p:spPr>
          <a:xfrm>
            <a:off x="2030088"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517" name="Google Shape;517;p56"/>
          <p:cNvSpPr txBox="1"/>
          <p:nvPr>
            <p:ph idx="15" type="subTitle"/>
          </p:nvPr>
        </p:nvSpPr>
        <p:spPr>
          <a:xfrm>
            <a:off x="3858907"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18" name="Google Shape;518;p56"/>
          <p:cNvSpPr txBox="1"/>
          <p:nvPr>
            <p:ph idx="16" type="body"/>
          </p:nvPr>
        </p:nvSpPr>
        <p:spPr>
          <a:xfrm>
            <a:off x="3858888"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519" name="Google Shape;519;p56"/>
          <p:cNvSpPr txBox="1"/>
          <p:nvPr>
            <p:ph idx="17" type="subTitle"/>
          </p:nvPr>
        </p:nvSpPr>
        <p:spPr>
          <a:xfrm>
            <a:off x="5687707"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20" name="Google Shape;520;p56"/>
          <p:cNvSpPr txBox="1"/>
          <p:nvPr>
            <p:ph idx="18" type="body"/>
          </p:nvPr>
        </p:nvSpPr>
        <p:spPr>
          <a:xfrm>
            <a:off x="5687688"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521" name="Google Shape;521;p56"/>
          <p:cNvSpPr txBox="1"/>
          <p:nvPr>
            <p:ph idx="19" type="subTitle"/>
          </p:nvPr>
        </p:nvSpPr>
        <p:spPr>
          <a:xfrm>
            <a:off x="7516507"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22" name="Google Shape;522;p56"/>
          <p:cNvSpPr txBox="1"/>
          <p:nvPr>
            <p:ph idx="20" type="body"/>
          </p:nvPr>
        </p:nvSpPr>
        <p:spPr>
          <a:xfrm>
            <a:off x="7516488"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6 Column">
  <p:cSld name="TITLE_2_1_1_1_1_2_1">
    <p:spTree>
      <p:nvGrpSpPr>
        <p:cNvPr id="523" name="Shape 523"/>
        <p:cNvGrpSpPr/>
        <p:nvPr/>
      </p:nvGrpSpPr>
      <p:grpSpPr>
        <a:xfrm>
          <a:off x="0" y="0"/>
          <a:ext cx="0" cy="0"/>
          <a:chOff x="0" y="0"/>
          <a:chExt cx="0" cy="0"/>
        </a:xfrm>
      </p:grpSpPr>
      <p:sp>
        <p:nvSpPr>
          <p:cNvPr id="524" name="Google Shape;524;p57"/>
          <p:cNvSpPr/>
          <p:nvPr/>
        </p:nvSpPr>
        <p:spPr>
          <a:xfrm>
            <a:off x="0" y="1226475"/>
            <a:ext cx="15240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25" name="Google Shape;525;p57"/>
          <p:cNvSpPr/>
          <p:nvPr/>
        </p:nvSpPr>
        <p:spPr>
          <a:xfrm>
            <a:off x="1523982" y="1226475"/>
            <a:ext cx="15240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26" name="Google Shape;526;p57"/>
          <p:cNvSpPr/>
          <p:nvPr/>
        </p:nvSpPr>
        <p:spPr>
          <a:xfrm>
            <a:off x="3047964" y="1226475"/>
            <a:ext cx="15240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27" name="Google Shape;527;p57"/>
          <p:cNvSpPr/>
          <p:nvPr/>
        </p:nvSpPr>
        <p:spPr>
          <a:xfrm>
            <a:off x="4571955" y="1226475"/>
            <a:ext cx="15240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28" name="Google Shape;528;p57"/>
          <p:cNvSpPr/>
          <p:nvPr/>
        </p:nvSpPr>
        <p:spPr>
          <a:xfrm>
            <a:off x="6095925" y="1226475"/>
            <a:ext cx="15240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29" name="Google Shape;529;p57"/>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30" name="Google Shape;530;p57"/>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531" name="Google Shape;531;p57"/>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532" name="Google Shape;532;p57"/>
          <p:cNvSpPr txBox="1"/>
          <p:nvPr>
            <p:ph type="title"/>
          </p:nvPr>
        </p:nvSpPr>
        <p:spPr>
          <a:xfrm>
            <a:off x="73150" y="340625"/>
            <a:ext cx="8953800" cy="701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533" name="Google Shape;533;p57"/>
          <p:cNvSpPr txBox="1"/>
          <p:nvPr>
            <p:ph idx="3" type="subTitle"/>
          </p:nvPr>
        </p:nvSpPr>
        <p:spPr>
          <a:xfrm>
            <a:off x="171431"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34" name="Google Shape;534;p57"/>
          <p:cNvSpPr txBox="1"/>
          <p:nvPr>
            <p:ph idx="4" type="body"/>
          </p:nvPr>
        </p:nvSpPr>
        <p:spPr>
          <a:xfrm>
            <a:off x="171425"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535" name="Google Shape;535;p57"/>
          <p:cNvSpPr/>
          <p:nvPr>
            <p:ph idx="5" type="pic"/>
          </p:nvPr>
        </p:nvSpPr>
        <p:spPr>
          <a:xfrm>
            <a:off x="153200" y="1481700"/>
            <a:ext cx="828600" cy="828600"/>
          </a:xfrm>
          <a:prstGeom prst="rect">
            <a:avLst/>
          </a:prstGeom>
          <a:noFill/>
          <a:ln>
            <a:noFill/>
          </a:ln>
        </p:spPr>
      </p:sp>
      <p:sp>
        <p:nvSpPr>
          <p:cNvPr id="536" name="Google Shape;536;p57"/>
          <p:cNvSpPr/>
          <p:nvPr>
            <p:ph idx="6" type="pic"/>
          </p:nvPr>
        </p:nvSpPr>
        <p:spPr>
          <a:xfrm>
            <a:off x="1685996" y="1481700"/>
            <a:ext cx="828600" cy="828600"/>
          </a:xfrm>
          <a:prstGeom prst="rect">
            <a:avLst/>
          </a:prstGeom>
          <a:noFill/>
          <a:ln>
            <a:noFill/>
          </a:ln>
        </p:spPr>
      </p:sp>
      <p:sp>
        <p:nvSpPr>
          <p:cNvPr id="537" name="Google Shape;537;p57"/>
          <p:cNvSpPr/>
          <p:nvPr>
            <p:ph idx="7" type="pic"/>
          </p:nvPr>
        </p:nvSpPr>
        <p:spPr>
          <a:xfrm>
            <a:off x="3209979" y="1481700"/>
            <a:ext cx="828600" cy="828600"/>
          </a:xfrm>
          <a:prstGeom prst="rect">
            <a:avLst/>
          </a:prstGeom>
          <a:noFill/>
          <a:ln>
            <a:noFill/>
          </a:ln>
        </p:spPr>
      </p:sp>
      <p:sp>
        <p:nvSpPr>
          <p:cNvPr id="538" name="Google Shape;538;p57"/>
          <p:cNvSpPr/>
          <p:nvPr>
            <p:ph idx="8" type="pic"/>
          </p:nvPr>
        </p:nvSpPr>
        <p:spPr>
          <a:xfrm>
            <a:off x="4733963" y="1481700"/>
            <a:ext cx="828600" cy="828600"/>
          </a:xfrm>
          <a:prstGeom prst="rect">
            <a:avLst/>
          </a:prstGeom>
          <a:noFill/>
          <a:ln>
            <a:noFill/>
          </a:ln>
        </p:spPr>
      </p:sp>
      <p:sp>
        <p:nvSpPr>
          <p:cNvPr id="539" name="Google Shape;539;p57"/>
          <p:cNvSpPr/>
          <p:nvPr>
            <p:ph idx="9" type="pic"/>
          </p:nvPr>
        </p:nvSpPr>
        <p:spPr>
          <a:xfrm>
            <a:off x="6257946" y="1481700"/>
            <a:ext cx="828600" cy="828600"/>
          </a:xfrm>
          <a:prstGeom prst="rect">
            <a:avLst/>
          </a:prstGeom>
          <a:noFill/>
          <a:ln>
            <a:noFill/>
          </a:ln>
        </p:spPr>
      </p:sp>
      <p:sp>
        <p:nvSpPr>
          <p:cNvPr id="540" name="Google Shape;540;p57"/>
          <p:cNvSpPr txBox="1"/>
          <p:nvPr>
            <p:ph idx="13" type="subTitle"/>
          </p:nvPr>
        </p:nvSpPr>
        <p:spPr>
          <a:xfrm>
            <a:off x="1691737"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41" name="Google Shape;541;p57"/>
          <p:cNvSpPr txBox="1"/>
          <p:nvPr>
            <p:ph idx="14" type="body"/>
          </p:nvPr>
        </p:nvSpPr>
        <p:spPr>
          <a:xfrm>
            <a:off x="1691730"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542" name="Google Shape;542;p57"/>
          <p:cNvSpPr txBox="1"/>
          <p:nvPr>
            <p:ph idx="15" type="subTitle"/>
          </p:nvPr>
        </p:nvSpPr>
        <p:spPr>
          <a:xfrm>
            <a:off x="3215719"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43" name="Google Shape;543;p57"/>
          <p:cNvSpPr txBox="1"/>
          <p:nvPr>
            <p:ph idx="16" type="body"/>
          </p:nvPr>
        </p:nvSpPr>
        <p:spPr>
          <a:xfrm>
            <a:off x="3215712"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544" name="Google Shape;544;p57"/>
          <p:cNvSpPr txBox="1"/>
          <p:nvPr>
            <p:ph idx="17" type="subTitle"/>
          </p:nvPr>
        </p:nvSpPr>
        <p:spPr>
          <a:xfrm>
            <a:off x="4739702"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45" name="Google Shape;545;p57"/>
          <p:cNvSpPr txBox="1"/>
          <p:nvPr>
            <p:ph idx="18" type="body"/>
          </p:nvPr>
        </p:nvSpPr>
        <p:spPr>
          <a:xfrm>
            <a:off x="4739694"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546" name="Google Shape;546;p57"/>
          <p:cNvSpPr txBox="1"/>
          <p:nvPr>
            <p:ph idx="19" type="subTitle"/>
          </p:nvPr>
        </p:nvSpPr>
        <p:spPr>
          <a:xfrm>
            <a:off x="6263685"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47" name="Google Shape;547;p57"/>
          <p:cNvSpPr txBox="1"/>
          <p:nvPr>
            <p:ph idx="20" type="body"/>
          </p:nvPr>
        </p:nvSpPr>
        <p:spPr>
          <a:xfrm>
            <a:off x="6263677"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548" name="Google Shape;548;p57"/>
          <p:cNvSpPr/>
          <p:nvPr/>
        </p:nvSpPr>
        <p:spPr>
          <a:xfrm>
            <a:off x="7619949" y="1226475"/>
            <a:ext cx="15240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49" name="Google Shape;549;p57"/>
          <p:cNvSpPr/>
          <p:nvPr>
            <p:ph idx="21" type="pic"/>
          </p:nvPr>
        </p:nvSpPr>
        <p:spPr>
          <a:xfrm>
            <a:off x="7781973" y="1481700"/>
            <a:ext cx="828600" cy="828600"/>
          </a:xfrm>
          <a:prstGeom prst="rect">
            <a:avLst/>
          </a:prstGeom>
          <a:noFill/>
          <a:ln>
            <a:noFill/>
          </a:ln>
        </p:spPr>
      </p:sp>
      <p:sp>
        <p:nvSpPr>
          <p:cNvPr id="550" name="Google Shape;550;p57"/>
          <p:cNvSpPr txBox="1"/>
          <p:nvPr>
            <p:ph idx="22" type="subTitle"/>
          </p:nvPr>
        </p:nvSpPr>
        <p:spPr>
          <a:xfrm>
            <a:off x="7787709"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51" name="Google Shape;551;p57"/>
          <p:cNvSpPr txBox="1"/>
          <p:nvPr>
            <p:ph idx="23" type="body"/>
          </p:nvPr>
        </p:nvSpPr>
        <p:spPr>
          <a:xfrm>
            <a:off x="7787700"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3 Column">
  <p:cSld name="TITLE_2_1_1_1_1_1">
    <p:spTree>
      <p:nvGrpSpPr>
        <p:cNvPr id="552" name="Shape 552"/>
        <p:cNvGrpSpPr/>
        <p:nvPr/>
      </p:nvGrpSpPr>
      <p:grpSpPr>
        <a:xfrm>
          <a:off x="0" y="0"/>
          <a:ext cx="0" cy="0"/>
          <a:chOff x="0" y="0"/>
          <a:chExt cx="0" cy="0"/>
        </a:xfrm>
      </p:grpSpPr>
      <p:sp>
        <p:nvSpPr>
          <p:cNvPr id="553" name="Google Shape;553;p58"/>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54" name="Google Shape;554;p58"/>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555" name="Google Shape;555;p58"/>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556" name="Google Shape;556;p58"/>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557" name="Google Shape;557;p58"/>
          <p:cNvSpPr/>
          <p:nvPr/>
        </p:nvSpPr>
        <p:spPr>
          <a:xfrm>
            <a:off x="0" y="1226475"/>
            <a:ext cx="30480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58" name="Google Shape;558;p58"/>
          <p:cNvSpPr/>
          <p:nvPr/>
        </p:nvSpPr>
        <p:spPr>
          <a:xfrm>
            <a:off x="3048040" y="1226475"/>
            <a:ext cx="30480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59" name="Google Shape;559;p58"/>
          <p:cNvSpPr/>
          <p:nvPr/>
        </p:nvSpPr>
        <p:spPr>
          <a:xfrm>
            <a:off x="6096081" y="1226475"/>
            <a:ext cx="30480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60" name="Google Shape;560;p58"/>
          <p:cNvSpPr/>
          <p:nvPr>
            <p:ph idx="3" type="pic"/>
          </p:nvPr>
        </p:nvSpPr>
        <p:spPr>
          <a:xfrm>
            <a:off x="183850" y="1481700"/>
            <a:ext cx="994200" cy="994200"/>
          </a:xfrm>
          <a:prstGeom prst="rect">
            <a:avLst/>
          </a:prstGeom>
          <a:noFill/>
          <a:ln>
            <a:noFill/>
          </a:ln>
        </p:spPr>
      </p:sp>
      <p:sp>
        <p:nvSpPr>
          <p:cNvPr id="561" name="Google Shape;561;p58"/>
          <p:cNvSpPr/>
          <p:nvPr>
            <p:ph idx="4" type="pic"/>
          </p:nvPr>
        </p:nvSpPr>
        <p:spPr>
          <a:xfrm>
            <a:off x="3242451" y="1481700"/>
            <a:ext cx="994200" cy="994200"/>
          </a:xfrm>
          <a:prstGeom prst="rect">
            <a:avLst/>
          </a:prstGeom>
          <a:noFill/>
          <a:ln>
            <a:noFill/>
          </a:ln>
        </p:spPr>
      </p:sp>
      <p:sp>
        <p:nvSpPr>
          <p:cNvPr id="562" name="Google Shape;562;p58"/>
          <p:cNvSpPr/>
          <p:nvPr>
            <p:ph idx="5" type="pic"/>
          </p:nvPr>
        </p:nvSpPr>
        <p:spPr>
          <a:xfrm>
            <a:off x="6290475" y="1481700"/>
            <a:ext cx="994200" cy="994200"/>
          </a:xfrm>
          <a:prstGeom prst="rect">
            <a:avLst/>
          </a:prstGeom>
          <a:noFill/>
          <a:ln>
            <a:noFill/>
          </a:ln>
        </p:spPr>
      </p:sp>
      <p:sp>
        <p:nvSpPr>
          <p:cNvPr id="563" name="Google Shape;563;p58"/>
          <p:cNvSpPr txBox="1"/>
          <p:nvPr>
            <p:ph idx="6" type="subTitle"/>
          </p:nvPr>
        </p:nvSpPr>
        <p:spPr>
          <a:xfrm>
            <a:off x="205735" y="2736600"/>
            <a:ext cx="25818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64" name="Google Shape;564;p58"/>
          <p:cNvSpPr txBox="1"/>
          <p:nvPr>
            <p:ph idx="7" type="body"/>
          </p:nvPr>
        </p:nvSpPr>
        <p:spPr>
          <a:xfrm>
            <a:off x="205700" y="3291857"/>
            <a:ext cx="2581800" cy="15822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565" name="Google Shape;565;p58"/>
          <p:cNvSpPr txBox="1"/>
          <p:nvPr>
            <p:ph idx="8" type="subTitle"/>
          </p:nvPr>
        </p:nvSpPr>
        <p:spPr>
          <a:xfrm>
            <a:off x="3253915" y="2736625"/>
            <a:ext cx="25818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66" name="Google Shape;566;p58"/>
          <p:cNvSpPr txBox="1"/>
          <p:nvPr>
            <p:ph idx="9" type="body"/>
          </p:nvPr>
        </p:nvSpPr>
        <p:spPr>
          <a:xfrm>
            <a:off x="3253879" y="3291882"/>
            <a:ext cx="2581800" cy="15822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567" name="Google Shape;567;p58"/>
          <p:cNvSpPr txBox="1"/>
          <p:nvPr>
            <p:ph idx="13" type="subTitle"/>
          </p:nvPr>
        </p:nvSpPr>
        <p:spPr>
          <a:xfrm>
            <a:off x="6299133" y="2736625"/>
            <a:ext cx="25818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68" name="Google Shape;568;p58"/>
          <p:cNvSpPr txBox="1"/>
          <p:nvPr>
            <p:ph idx="14" type="body"/>
          </p:nvPr>
        </p:nvSpPr>
        <p:spPr>
          <a:xfrm>
            <a:off x="6299098" y="3291882"/>
            <a:ext cx="2581800" cy="15822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portunities and Challenges">
  <p:cSld name="TITLE_2_1_1_2">
    <p:bg>
      <p:bgPr>
        <a:solidFill>
          <a:schemeClr val="dk1"/>
        </a:solidFill>
      </p:bgPr>
    </p:bg>
    <p:spTree>
      <p:nvGrpSpPr>
        <p:cNvPr id="569" name="Shape 569"/>
        <p:cNvGrpSpPr/>
        <p:nvPr/>
      </p:nvGrpSpPr>
      <p:grpSpPr>
        <a:xfrm>
          <a:off x="0" y="0"/>
          <a:ext cx="0" cy="0"/>
          <a:chOff x="0" y="0"/>
          <a:chExt cx="0" cy="0"/>
        </a:xfrm>
      </p:grpSpPr>
      <p:sp>
        <p:nvSpPr>
          <p:cNvPr id="570" name="Google Shape;570;p59"/>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571" name="Google Shape;571;p59"/>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p:txBody>
      </p:sp>
      <p:sp>
        <p:nvSpPr>
          <p:cNvPr id="572" name="Google Shape;572;p59"/>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573" name="Google Shape;573;p59"/>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lt1"/>
              </a:buClr>
              <a:buSzPts val="5600"/>
              <a:buNone/>
              <a:defRPr sz="56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p:txBody>
      </p:sp>
      <p:sp>
        <p:nvSpPr>
          <p:cNvPr id="574" name="Google Shape;574;p59"/>
          <p:cNvSpPr/>
          <p:nvPr>
            <p:ph idx="3" type="pic"/>
          </p:nvPr>
        </p:nvSpPr>
        <p:spPr>
          <a:xfrm>
            <a:off x="4235850" y="3600625"/>
            <a:ext cx="2494800" cy="1542900"/>
          </a:xfrm>
          <a:prstGeom prst="rect">
            <a:avLst/>
          </a:prstGeom>
          <a:noFill/>
          <a:ln>
            <a:noFill/>
          </a:ln>
        </p:spPr>
      </p:sp>
      <p:sp>
        <p:nvSpPr>
          <p:cNvPr id="575" name="Google Shape;575;p59"/>
          <p:cNvSpPr/>
          <p:nvPr>
            <p:ph idx="4" type="pic"/>
          </p:nvPr>
        </p:nvSpPr>
        <p:spPr>
          <a:xfrm>
            <a:off x="5748150" y="1121900"/>
            <a:ext cx="3395700" cy="2478600"/>
          </a:xfrm>
          <a:prstGeom prst="rect">
            <a:avLst/>
          </a:prstGeom>
          <a:noFill/>
          <a:ln>
            <a:noFill/>
          </a:ln>
        </p:spPr>
      </p:sp>
      <p:sp>
        <p:nvSpPr>
          <p:cNvPr id="576" name="Google Shape;576;p59"/>
          <p:cNvSpPr txBox="1"/>
          <p:nvPr>
            <p:ph idx="5" type="subTitle"/>
          </p:nvPr>
        </p:nvSpPr>
        <p:spPr>
          <a:xfrm>
            <a:off x="170300" y="1466475"/>
            <a:ext cx="3328200" cy="31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Char char="●"/>
              <a:defRPr sz="1400">
                <a:solidFill>
                  <a:schemeClr val="lt1"/>
                </a:solidFill>
              </a:defRPr>
            </a:lvl1pPr>
            <a:lvl2pPr lvl="1">
              <a:spcBef>
                <a:spcPts val="0"/>
              </a:spcBef>
              <a:spcAft>
                <a:spcPts val="0"/>
              </a:spcAft>
              <a:buClr>
                <a:schemeClr val="lt1"/>
              </a:buClr>
              <a:buSzPts val="1400"/>
              <a:buChar char="○"/>
              <a:defRPr>
                <a:solidFill>
                  <a:schemeClr val="lt1"/>
                </a:solidFill>
              </a:defRPr>
            </a:lvl2pPr>
            <a:lvl3pPr lvl="2">
              <a:spcBef>
                <a:spcPts val="0"/>
              </a:spcBef>
              <a:spcAft>
                <a:spcPts val="0"/>
              </a:spcAft>
              <a:buClr>
                <a:schemeClr val="lt1"/>
              </a:buClr>
              <a:buSzPts val="1400"/>
              <a:buChar char="■"/>
              <a:defRPr>
                <a:solidFill>
                  <a:schemeClr val="lt1"/>
                </a:solidFill>
              </a:defRPr>
            </a:lvl3pPr>
            <a:lvl4pPr lvl="3">
              <a:spcBef>
                <a:spcPts val="0"/>
              </a:spcBef>
              <a:spcAft>
                <a:spcPts val="0"/>
              </a:spcAft>
              <a:buClr>
                <a:schemeClr val="lt1"/>
              </a:buClr>
              <a:buSzPts val="1400"/>
              <a:buChar char="●"/>
              <a:defRPr>
                <a:solidFill>
                  <a:schemeClr val="lt1"/>
                </a:solidFill>
              </a:defRPr>
            </a:lvl4pPr>
            <a:lvl5pPr lvl="4">
              <a:spcBef>
                <a:spcPts val="0"/>
              </a:spcBef>
              <a:spcAft>
                <a:spcPts val="0"/>
              </a:spcAft>
              <a:buClr>
                <a:schemeClr val="lt1"/>
              </a:buClr>
              <a:buSzPts val="1400"/>
              <a:buChar char="○"/>
              <a:defRPr>
                <a:solidFill>
                  <a:schemeClr val="lt1"/>
                </a:solidFill>
              </a:defRPr>
            </a:lvl5pPr>
            <a:lvl6pPr lvl="5">
              <a:spcBef>
                <a:spcPts val="0"/>
              </a:spcBef>
              <a:spcAft>
                <a:spcPts val="0"/>
              </a:spcAft>
              <a:buClr>
                <a:schemeClr val="lt1"/>
              </a:buClr>
              <a:buSzPts val="1400"/>
              <a:buChar char="■"/>
              <a:defRPr>
                <a:solidFill>
                  <a:schemeClr val="lt1"/>
                </a:solidFill>
              </a:defRPr>
            </a:lvl6pPr>
            <a:lvl7pPr lvl="6">
              <a:spcBef>
                <a:spcPts val="0"/>
              </a:spcBef>
              <a:spcAft>
                <a:spcPts val="0"/>
              </a:spcAft>
              <a:buClr>
                <a:schemeClr val="lt1"/>
              </a:buClr>
              <a:buSzPts val="1400"/>
              <a:buChar char="●"/>
              <a:defRPr>
                <a:solidFill>
                  <a:schemeClr val="lt1"/>
                </a:solidFill>
              </a:defRPr>
            </a:lvl7pPr>
            <a:lvl8pPr lvl="7">
              <a:spcBef>
                <a:spcPts val="0"/>
              </a:spcBef>
              <a:spcAft>
                <a:spcPts val="0"/>
              </a:spcAft>
              <a:buClr>
                <a:schemeClr val="lt1"/>
              </a:buClr>
              <a:buSzPts val="1400"/>
              <a:buChar char="○"/>
              <a:defRPr>
                <a:solidFill>
                  <a:schemeClr val="lt1"/>
                </a:solidFill>
              </a:defRPr>
            </a:lvl8pPr>
            <a:lvl9pPr lvl="8">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p:cSld name="TITLE_2_2">
    <p:bg>
      <p:bgPr>
        <a:solidFill>
          <a:schemeClr val="lt1"/>
        </a:solidFill>
      </p:bgPr>
    </p:bg>
    <p:spTree>
      <p:nvGrpSpPr>
        <p:cNvPr id="577" name="Shape 577"/>
        <p:cNvGrpSpPr/>
        <p:nvPr/>
      </p:nvGrpSpPr>
      <p:grpSpPr>
        <a:xfrm>
          <a:off x="0" y="0"/>
          <a:ext cx="0" cy="0"/>
          <a:chOff x="0" y="0"/>
          <a:chExt cx="0" cy="0"/>
        </a:xfrm>
      </p:grpSpPr>
      <p:sp>
        <p:nvSpPr>
          <p:cNvPr id="578" name="Google Shape;578;p60"/>
          <p:cNvSpPr/>
          <p:nvPr>
            <p:ph idx="2" type="pic"/>
          </p:nvPr>
        </p:nvSpPr>
        <p:spPr>
          <a:xfrm>
            <a:off x="5751600" y="1419575"/>
            <a:ext cx="2234700" cy="824400"/>
          </a:xfrm>
          <a:prstGeom prst="rect">
            <a:avLst/>
          </a:prstGeom>
          <a:noFill/>
          <a:ln>
            <a:noFill/>
          </a:ln>
        </p:spPr>
      </p:sp>
      <p:sp>
        <p:nvSpPr>
          <p:cNvPr id="579" name="Google Shape;579;p60"/>
          <p:cNvSpPr/>
          <p:nvPr>
            <p:ph idx="3" type="pic"/>
          </p:nvPr>
        </p:nvSpPr>
        <p:spPr>
          <a:xfrm>
            <a:off x="3516900" y="1419525"/>
            <a:ext cx="2234700" cy="824400"/>
          </a:xfrm>
          <a:prstGeom prst="rect">
            <a:avLst/>
          </a:prstGeom>
          <a:noFill/>
          <a:ln>
            <a:noFill/>
          </a:ln>
        </p:spPr>
      </p:sp>
      <p:sp>
        <p:nvSpPr>
          <p:cNvPr id="580" name="Google Shape;580;p60"/>
          <p:cNvSpPr/>
          <p:nvPr>
            <p:ph idx="4" type="pic"/>
          </p:nvPr>
        </p:nvSpPr>
        <p:spPr>
          <a:xfrm>
            <a:off x="1282250" y="1419575"/>
            <a:ext cx="2234700" cy="824400"/>
          </a:xfrm>
          <a:prstGeom prst="rect">
            <a:avLst/>
          </a:prstGeom>
          <a:noFill/>
          <a:ln>
            <a:noFill/>
          </a:ln>
        </p:spPr>
      </p:sp>
      <p:sp>
        <p:nvSpPr>
          <p:cNvPr id="581" name="Google Shape;581;p60"/>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82" name="Google Shape;582;p60"/>
          <p:cNvSpPr txBox="1"/>
          <p:nvPr>
            <p:ph idx="5"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583" name="Google Shape;583;p60"/>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584" name="Google Shape;584;p60"/>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585" name="Google Shape;585;p60"/>
          <p:cNvSpPr/>
          <p:nvPr/>
        </p:nvSpPr>
        <p:spPr>
          <a:xfrm>
            <a:off x="1282200" y="2243875"/>
            <a:ext cx="2234700" cy="246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86" name="Google Shape;586;p60"/>
          <p:cNvSpPr/>
          <p:nvPr/>
        </p:nvSpPr>
        <p:spPr>
          <a:xfrm>
            <a:off x="3516900" y="2243875"/>
            <a:ext cx="2234700" cy="246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87" name="Google Shape;587;p60"/>
          <p:cNvSpPr/>
          <p:nvPr/>
        </p:nvSpPr>
        <p:spPr>
          <a:xfrm>
            <a:off x="5751600" y="2243875"/>
            <a:ext cx="2234700" cy="2463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88" name="Google Shape;588;p60"/>
          <p:cNvSpPr txBox="1"/>
          <p:nvPr>
            <p:ph idx="6" type="subTitle"/>
          </p:nvPr>
        </p:nvSpPr>
        <p:spPr>
          <a:xfrm>
            <a:off x="1363375" y="2273875"/>
            <a:ext cx="2025300" cy="5838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b="1" sz="1800"/>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89" name="Google Shape;589;p60"/>
          <p:cNvSpPr txBox="1"/>
          <p:nvPr>
            <p:ph idx="7" type="subTitle"/>
          </p:nvPr>
        </p:nvSpPr>
        <p:spPr>
          <a:xfrm>
            <a:off x="1363375" y="2677184"/>
            <a:ext cx="2025300" cy="12474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90" name="Google Shape;590;p60"/>
          <p:cNvSpPr txBox="1"/>
          <p:nvPr>
            <p:ph idx="8" type="subTitle"/>
          </p:nvPr>
        </p:nvSpPr>
        <p:spPr>
          <a:xfrm>
            <a:off x="3621600" y="2273875"/>
            <a:ext cx="2025300" cy="5838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b="1" sz="1800"/>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91" name="Google Shape;591;p60"/>
          <p:cNvSpPr txBox="1"/>
          <p:nvPr>
            <p:ph idx="9" type="subTitle"/>
          </p:nvPr>
        </p:nvSpPr>
        <p:spPr>
          <a:xfrm>
            <a:off x="3621600" y="2677184"/>
            <a:ext cx="2025300" cy="12474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92" name="Google Shape;592;p60"/>
          <p:cNvSpPr txBox="1"/>
          <p:nvPr>
            <p:ph idx="13" type="subTitle"/>
          </p:nvPr>
        </p:nvSpPr>
        <p:spPr>
          <a:xfrm>
            <a:off x="5879825" y="2273875"/>
            <a:ext cx="2025300" cy="5838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b="1" sz="1800"/>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93" name="Google Shape;593;p60"/>
          <p:cNvSpPr txBox="1"/>
          <p:nvPr>
            <p:ph idx="14" type="subTitle"/>
          </p:nvPr>
        </p:nvSpPr>
        <p:spPr>
          <a:xfrm>
            <a:off x="5879825" y="2677184"/>
            <a:ext cx="2025300" cy="12474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ITLE_2_1_2_1">
    <p:bg>
      <p:bgPr>
        <a:solidFill>
          <a:schemeClr val="lt2"/>
        </a:solidFill>
      </p:bgPr>
    </p:bg>
    <p:spTree>
      <p:nvGrpSpPr>
        <p:cNvPr id="594" name="Shape 594"/>
        <p:cNvGrpSpPr/>
        <p:nvPr/>
      </p:nvGrpSpPr>
      <p:grpSpPr>
        <a:xfrm>
          <a:off x="0" y="0"/>
          <a:ext cx="0" cy="0"/>
          <a:chOff x="0" y="0"/>
          <a:chExt cx="0" cy="0"/>
        </a:xfrm>
      </p:grpSpPr>
      <p:sp>
        <p:nvSpPr>
          <p:cNvPr id="595" name="Google Shape;595;p61"/>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96" name="Google Shape;596;p61"/>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597" name="Google Shape;597;p61"/>
          <p:cNvSpPr txBox="1"/>
          <p:nvPr>
            <p:ph type="title"/>
          </p:nvPr>
        </p:nvSpPr>
        <p:spPr>
          <a:xfrm>
            <a:off x="73151" y="340625"/>
            <a:ext cx="37473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598" name="Google Shape;598;p61"/>
          <p:cNvSpPr/>
          <p:nvPr>
            <p:ph idx="2" type="pic"/>
          </p:nvPr>
        </p:nvSpPr>
        <p:spPr>
          <a:xfrm>
            <a:off x="0" y="2771225"/>
            <a:ext cx="2824800" cy="1885500"/>
          </a:xfrm>
          <a:prstGeom prst="rect">
            <a:avLst/>
          </a:prstGeom>
          <a:noFill/>
          <a:ln>
            <a:noFill/>
          </a:ln>
        </p:spPr>
      </p:sp>
      <p:sp>
        <p:nvSpPr>
          <p:cNvPr id="599" name="Google Shape;599;p61"/>
          <p:cNvSpPr/>
          <p:nvPr>
            <p:ph idx="3" type="pic"/>
          </p:nvPr>
        </p:nvSpPr>
        <p:spPr>
          <a:xfrm>
            <a:off x="2824800" y="2015675"/>
            <a:ext cx="2893800" cy="1930200"/>
          </a:xfrm>
          <a:prstGeom prst="rect">
            <a:avLst/>
          </a:prstGeom>
          <a:noFill/>
          <a:ln>
            <a:noFill/>
          </a:ln>
        </p:spPr>
      </p:sp>
      <p:sp>
        <p:nvSpPr>
          <p:cNvPr id="600" name="Google Shape;600;p61"/>
          <p:cNvSpPr/>
          <p:nvPr>
            <p:ph idx="4" type="pic"/>
          </p:nvPr>
        </p:nvSpPr>
        <p:spPr>
          <a:xfrm>
            <a:off x="5718550" y="2610550"/>
            <a:ext cx="2961300" cy="1973700"/>
          </a:xfrm>
          <a:prstGeom prst="rect">
            <a:avLst/>
          </a:prstGeom>
          <a:noFill/>
          <a:ln>
            <a:noFill/>
          </a:ln>
        </p:spPr>
      </p:sp>
      <p:sp>
        <p:nvSpPr>
          <p:cNvPr id="601" name="Google Shape;601;p61"/>
          <p:cNvSpPr/>
          <p:nvPr>
            <p:ph idx="5" type="pic"/>
          </p:nvPr>
        </p:nvSpPr>
        <p:spPr>
          <a:xfrm>
            <a:off x="5718650" y="0"/>
            <a:ext cx="3425400" cy="2246100"/>
          </a:xfrm>
          <a:prstGeom prst="rect">
            <a:avLst/>
          </a:prstGeom>
          <a:noFill/>
          <a:ln>
            <a:noFill/>
          </a:ln>
        </p:spPr>
      </p:sp>
      <p:sp>
        <p:nvSpPr>
          <p:cNvPr id="602" name="Google Shape;602;p61"/>
          <p:cNvSpPr/>
          <p:nvPr>
            <p:ph idx="6" type="pic"/>
          </p:nvPr>
        </p:nvSpPr>
        <p:spPr>
          <a:xfrm>
            <a:off x="3820450" y="0"/>
            <a:ext cx="1898100" cy="1265100"/>
          </a:xfrm>
          <a:prstGeom prst="rect">
            <a:avLst/>
          </a:prstGeom>
          <a:noFill/>
          <a:ln>
            <a:noFill/>
          </a:ln>
        </p:spPr>
      </p:sp>
      <p:sp>
        <p:nvSpPr>
          <p:cNvPr id="603" name="Google Shape;603;p61"/>
          <p:cNvSpPr/>
          <p:nvPr>
            <p:ph idx="7" type="pic"/>
          </p:nvPr>
        </p:nvSpPr>
        <p:spPr>
          <a:xfrm>
            <a:off x="1768175" y="1006775"/>
            <a:ext cx="1056900" cy="1008900"/>
          </a:xfrm>
          <a:prstGeom prst="rect">
            <a:avLst/>
          </a:prstGeom>
          <a:noFill/>
          <a:ln>
            <a:noFill/>
          </a:ln>
        </p:spPr>
      </p:sp>
      <p:sp>
        <p:nvSpPr>
          <p:cNvPr id="604" name="Google Shape;604;p61"/>
          <p:cNvSpPr txBox="1"/>
          <p:nvPr>
            <p:ph idx="8" type="subTitle"/>
          </p:nvPr>
        </p:nvSpPr>
        <p:spPr>
          <a:xfrm>
            <a:off x="1771200" y="2057446"/>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5" name="Google Shape;605;p61"/>
          <p:cNvSpPr txBox="1"/>
          <p:nvPr>
            <p:ph idx="9" type="subTitle"/>
          </p:nvPr>
        </p:nvSpPr>
        <p:spPr>
          <a:xfrm>
            <a:off x="2901125" y="3987842"/>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6" name="Google Shape;606;p61"/>
          <p:cNvSpPr txBox="1"/>
          <p:nvPr>
            <p:ph idx="13" type="subTitle"/>
          </p:nvPr>
        </p:nvSpPr>
        <p:spPr>
          <a:xfrm>
            <a:off x="73150" y="4736976"/>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7" name="Google Shape;607;p61"/>
          <p:cNvSpPr txBox="1"/>
          <p:nvPr>
            <p:ph idx="14" type="subTitle"/>
          </p:nvPr>
        </p:nvSpPr>
        <p:spPr>
          <a:xfrm>
            <a:off x="5718725" y="4656978"/>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8" name="Google Shape;608;p61"/>
          <p:cNvSpPr txBox="1"/>
          <p:nvPr>
            <p:ph idx="15" type="subTitle"/>
          </p:nvPr>
        </p:nvSpPr>
        <p:spPr>
          <a:xfrm>
            <a:off x="5785025" y="2287438"/>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9" name="Google Shape;609;p61"/>
          <p:cNvSpPr txBox="1"/>
          <p:nvPr>
            <p:ph idx="16" type="subTitle"/>
          </p:nvPr>
        </p:nvSpPr>
        <p:spPr>
          <a:xfrm>
            <a:off x="3820450" y="1302198"/>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ITLE_2_1_1_3">
    <p:bg>
      <p:bgPr>
        <a:solidFill>
          <a:schemeClr val="lt2"/>
        </a:solidFill>
      </p:bgPr>
    </p:bg>
    <p:spTree>
      <p:nvGrpSpPr>
        <p:cNvPr id="610" name="Shape 610"/>
        <p:cNvGrpSpPr/>
        <p:nvPr/>
      </p:nvGrpSpPr>
      <p:grpSpPr>
        <a:xfrm>
          <a:off x="0" y="0"/>
          <a:ext cx="0" cy="0"/>
          <a:chOff x="0" y="0"/>
          <a:chExt cx="0" cy="0"/>
        </a:xfrm>
      </p:grpSpPr>
      <p:sp>
        <p:nvSpPr>
          <p:cNvPr id="611" name="Google Shape;611;p62"/>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612" name="Google Shape;612;p62"/>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613" name="Google Shape;613;p62"/>
          <p:cNvSpPr txBox="1"/>
          <p:nvPr>
            <p:ph type="title"/>
          </p:nvPr>
        </p:nvSpPr>
        <p:spPr>
          <a:xfrm>
            <a:off x="1605875" y="1164200"/>
            <a:ext cx="7538100" cy="1462500"/>
          </a:xfrm>
          <a:prstGeom prst="rect">
            <a:avLst/>
          </a:prstGeom>
        </p:spPr>
        <p:txBody>
          <a:bodyPr anchorCtr="0" anchor="t" bIns="91425" lIns="91425" spcFirstLastPara="1" rIns="91425" wrap="square" tIns="91425">
            <a:spAutoFit/>
          </a:bodyPr>
          <a:lstStyle>
            <a:lvl1pPr lvl="0">
              <a:lnSpc>
                <a:spcPct val="65000"/>
              </a:lnSpc>
              <a:spcBef>
                <a:spcPts val="0"/>
              </a:spcBef>
              <a:spcAft>
                <a:spcPts val="0"/>
              </a:spcAft>
              <a:buSzPts val="7200"/>
              <a:buNone/>
              <a:defRPr b="1"/>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614" name="Google Shape;614;p62"/>
          <p:cNvSpPr/>
          <p:nvPr>
            <p:ph idx="2" type="pic"/>
          </p:nvPr>
        </p:nvSpPr>
        <p:spPr>
          <a:xfrm>
            <a:off x="1610975" y="3460538"/>
            <a:ext cx="4131000" cy="1683000"/>
          </a:xfrm>
          <a:prstGeom prst="rect">
            <a:avLst/>
          </a:prstGeom>
          <a:noFill/>
          <a:ln>
            <a:noFill/>
          </a:ln>
        </p:spPr>
      </p:sp>
      <p:sp>
        <p:nvSpPr>
          <p:cNvPr id="615" name="Google Shape;615;p62"/>
          <p:cNvSpPr/>
          <p:nvPr>
            <p:ph idx="3" type="pic"/>
          </p:nvPr>
        </p:nvSpPr>
        <p:spPr>
          <a:xfrm>
            <a:off x="6455100" y="0"/>
            <a:ext cx="2688900" cy="3681000"/>
          </a:xfrm>
          <a:prstGeom prst="rect">
            <a:avLst/>
          </a:prstGeom>
          <a:noFill/>
          <a:ln>
            <a:noFill/>
          </a:ln>
        </p:spPr>
      </p:sp>
    </p:spTree>
  </p:cSld>
  <p:clrMapOvr>
    <a:masterClrMapping/>
  </p:clrMapOvr>
  <p:extLst>
    <p:ext uri="{DCECCB84-F9BA-43D5-87BE-67443E8EF086}">
      <p15:sldGuideLst>
        <p15:guide id="1" orient="horz" pos="1620">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620" name="Shape 620"/>
        <p:cNvGrpSpPr/>
        <p:nvPr/>
      </p:nvGrpSpPr>
      <p:grpSpPr>
        <a:xfrm>
          <a:off x="0" y="0"/>
          <a:ext cx="0" cy="0"/>
          <a:chOff x="0" y="0"/>
          <a:chExt cx="0" cy="0"/>
        </a:xfrm>
      </p:grpSpPr>
      <p:sp>
        <p:nvSpPr>
          <p:cNvPr id="621" name="Google Shape;621;p6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22" name="Google Shape;622;p6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623" name="Google Shape;623;p64"/>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624" name="Shape 624"/>
        <p:cNvGrpSpPr/>
        <p:nvPr/>
      </p:nvGrpSpPr>
      <p:grpSpPr>
        <a:xfrm>
          <a:off x="0" y="0"/>
          <a:ext cx="0" cy="0"/>
          <a:chOff x="0" y="0"/>
          <a:chExt cx="0" cy="0"/>
        </a:xfrm>
      </p:grpSpPr>
      <p:sp>
        <p:nvSpPr>
          <p:cNvPr id="625" name="Google Shape;625;p6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26" name="Google Shape;626;p65"/>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27" name="Shape 627"/>
        <p:cNvGrpSpPr/>
        <p:nvPr/>
      </p:nvGrpSpPr>
      <p:grpSpPr>
        <a:xfrm>
          <a:off x="0" y="0"/>
          <a:ext cx="0" cy="0"/>
          <a:chOff x="0" y="0"/>
          <a:chExt cx="0" cy="0"/>
        </a:xfrm>
      </p:grpSpPr>
      <p:sp>
        <p:nvSpPr>
          <p:cNvPr id="628" name="Google Shape;628;p6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629" name="Google Shape;629;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0" name="Google Shape;630;p66"/>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631" name="Shape 631"/>
        <p:cNvGrpSpPr/>
        <p:nvPr/>
      </p:nvGrpSpPr>
      <p:grpSpPr>
        <a:xfrm>
          <a:off x="0" y="0"/>
          <a:ext cx="0" cy="0"/>
          <a:chOff x="0" y="0"/>
          <a:chExt cx="0" cy="0"/>
        </a:xfrm>
      </p:grpSpPr>
      <p:sp>
        <p:nvSpPr>
          <p:cNvPr id="632" name="Google Shape;632;p6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633" name="Google Shape;633;p6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34" name="Google Shape;634;p6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35" name="Google Shape;635;p67"/>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636" name="Shape 636"/>
        <p:cNvGrpSpPr/>
        <p:nvPr/>
      </p:nvGrpSpPr>
      <p:grpSpPr>
        <a:xfrm>
          <a:off x="0" y="0"/>
          <a:ext cx="0" cy="0"/>
          <a:chOff x="0" y="0"/>
          <a:chExt cx="0" cy="0"/>
        </a:xfrm>
      </p:grpSpPr>
      <p:sp>
        <p:nvSpPr>
          <p:cNvPr id="637" name="Google Shape;637;p6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638" name="Google Shape;638;p68"/>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639" name="Shape 639"/>
        <p:cNvGrpSpPr/>
        <p:nvPr/>
      </p:nvGrpSpPr>
      <p:grpSpPr>
        <a:xfrm>
          <a:off x="0" y="0"/>
          <a:ext cx="0" cy="0"/>
          <a:chOff x="0" y="0"/>
          <a:chExt cx="0" cy="0"/>
        </a:xfrm>
      </p:grpSpPr>
      <p:sp>
        <p:nvSpPr>
          <p:cNvPr id="640" name="Google Shape;640;p6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41" name="Google Shape;641;p6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42" name="Google Shape;642;p69"/>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643" name="Shape 643"/>
        <p:cNvGrpSpPr/>
        <p:nvPr/>
      </p:nvGrpSpPr>
      <p:grpSpPr>
        <a:xfrm>
          <a:off x="0" y="0"/>
          <a:ext cx="0" cy="0"/>
          <a:chOff x="0" y="0"/>
          <a:chExt cx="0" cy="0"/>
        </a:xfrm>
      </p:grpSpPr>
      <p:sp>
        <p:nvSpPr>
          <p:cNvPr id="644" name="Google Shape;644;p7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45" name="Google Shape;645;p70"/>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646" name="Shape 646"/>
        <p:cNvGrpSpPr/>
        <p:nvPr/>
      </p:nvGrpSpPr>
      <p:grpSpPr>
        <a:xfrm>
          <a:off x="0" y="0"/>
          <a:ext cx="0" cy="0"/>
          <a:chOff x="0" y="0"/>
          <a:chExt cx="0" cy="0"/>
        </a:xfrm>
      </p:grpSpPr>
      <p:sp>
        <p:nvSpPr>
          <p:cNvPr id="647" name="Google Shape;647;p7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7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49" name="Google Shape;649;p7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650" name="Google Shape;650;p7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51" name="Google Shape;651;p71"/>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652" name="Shape 652"/>
        <p:cNvGrpSpPr/>
        <p:nvPr/>
      </p:nvGrpSpPr>
      <p:grpSpPr>
        <a:xfrm>
          <a:off x="0" y="0"/>
          <a:ext cx="0" cy="0"/>
          <a:chOff x="0" y="0"/>
          <a:chExt cx="0" cy="0"/>
        </a:xfrm>
      </p:grpSpPr>
      <p:sp>
        <p:nvSpPr>
          <p:cNvPr id="653" name="Google Shape;653;p7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100"/>
              <a:buNone/>
              <a:defRPr/>
            </a:lvl1pPr>
          </a:lstStyle>
          <a:p/>
        </p:txBody>
      </p:sp>
      <p:sp>
        <p:nvSpPr>
          <p:cNvPr id="654" name="Google Shape;654;p72"/>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655" name="Shape 655"/>
        <p:cNvGrpSpPr/>
        <p:nvPr/>
      </p:nvGrpSpPr>
      <p:grpSpPr>
        <a:xfrm>
          <a:off x="0" y="0"/>
          <a:ext cx="0" cy="0"/>
          <a:chOff x="0" y="0"/>
          <a:chExt cx="0" cy="0"/>
        </a:xfrm>
      </p:grpSpPr>
      <p:sp>
        <p:nvSpPr>
          <p:cNvPr id="656" name="Google Shape;656;p7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57" name="Google Shape;657;p7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658" name="Google Shape;658;p73"/>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659" name="Shape 659"/>
        <p:cNvGrpSpPr/>
        <p:nvPr/>
      </p:nvGrpSpPr>
      <p:grpSpPr>
        <a:xfrm>
          <a:off x="0" y="0"/>
          <a:ext cx="0" cy="0"/>
          <a:chOff x="0" y="0"/>
          <a:chExt cx="0" cy="0"/>
        </a:xfrm>
      </p:grpSpPr>
      <p:sp>
        <p:nvSpPr>
          <p:cNvPr id="660" name="Google Shape;660;p74"/>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661" name="Google Shape;661;p74"/>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62" name="Google Shape;662;p74"/>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63" name="Google Shape;663;p74"/>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64" name="Google Shape;664;p74"/>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65" name="Google Shape;665;p74"/>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66" name="Google Shape;666;p74"/>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67" name="Google Shape;667;p74"/>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668" name="Shape 668"/>
        <p:cNvGrpSpPr/>
        <p:nvPr/>
      </p:nvGrpSpPr>
      <p:grpSpPr>
        <a:xfrm>
          <a:off x="0" y="0"/>
          <a:ext cx="0" cy="0"/>
          <a:chOff x="0" y="0"/>
          <a:chExt cx="0" cy="0"/>
        </a:xfrm>
      </p:grpSpPr>
      <p:sp>
        <p:nvSpPr>
          <p:cNvPr id="669" name="Google Shape;669;p7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670" name="Google Shape;670;p75"/>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71" name="Google Shape;671;p75"/>
          <p:cNvSpPr/>
          <p:nvPr>
            <p:ph idx="2" type="pic"/>
          </p:nvPr>
        </p:nvSpPr>
        <p:spPr>
          <a:xfrm>
            <a:off x="4992024" y="1152775"/>
            <a:ext cx="3840300" cy="3416400"/>
          </a:xfrm>
          <a:prstGeom prst="rect">
            <a:avLst/>
          </a:prstGeom>
          <a:noFill/>
          <a:ln>
            <a:noFill/>
          </a:ln>
        </p:spPr>
      </p:sp>
      <p:sp>
        <p:nvSpPr>
          <p:cNvPr id="672" name="Google Shape;672;p75"/>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3">
    <p:spTree>
      <p:nvGrpSpPr>
        <p:cNvPr id="673" name="Shape 673"/>
        <p:cNvGrpSpPr/>
        <p:nvPr/>
      </p:nvGrpSpPr>
      <p:grpSpPr>
        <a:xfrm>
          <a:off x="0" y="0"/>
          <a:ext cx="0" cy="0"/>
          <a:chOff x="0" y="0"/>
          <a:chExt cx="0" cy="0"/>
        </a:xfrm>
      </p:grpSpPr>
      <p:sp>
        <p:nvSpPr>
          <p:cNvPr id="674" name="Google Shape;674;p76"/>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75" name="Google Shape;675;p76"/>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76" name="Google Shape;676;p76"/>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77" name="Google Shape;677;p76"/>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78" name="Google Shape;678;p76"/>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79" name="Google Shape;679;p76"/>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680" name="Shape 680"/>
        <p:cNvGrpSpPr/>
        <p:nvPr/>
      </p:nvGrpSpPr>
      <p:grpSpPr>
        <a:xfrm>
          <a:off x="0" y="0"/>
          <a:ext cx="0" cy="0"/>
          <a:chOff x="0" y="0"/>
          <a:chExt cx="0" cy="0"/>
        </a:xfrm>
      </p:grpSpPr>
      <p:sp>
        <p:nvSpPr>
          <p:cNvPr id="681" name="Google Shape;681;p77"/>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82" name="Google Shape;682;p77"/>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3" name="Google Shape;683;p77"/>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4" name="Google Shape;684;p77"/>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5" name="Google Shape;685;p77"/>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86" name="Google Shape;686;p77"/>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87" name="Google Shape;687;p77"/>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88" name="Google Shape;688;p77"/>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689" name="Shape 689"/>
        <p:cNvGrpSpPr/>
        <p:nvPr/>
      </p:nvGrpSpPr>
      <p:grpSpPr>
        <a:xfrm>
          <a:off x="0" y="0"/>
          <a:ext cx="0" cy="0"/>
          <a:chOff x="0" y="0"/>
          <a:chExt cx="0" cy="0"/>
        </a:xfrm>
      </p:grpSpPr>
      <p:sp>
        <p:nvSpPr>
          <p:cNvPr id="690" name="Google Shape;690;p78"/>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91" name="Google Shape;691;p78"/>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2" name="Google Shape;692;p78"/>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3" name="Google Shape;693;p78"/>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4" name="Google Shape;694;p78"/>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5" name="Google Shape;695;p78"/>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6" name="Google Shape;696;p78"/>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97" name="Google Shape;697;p78"/>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98" name="Google Shape;698;p78"/>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99" name="Google Shape;699;p78"/>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700" name="Shape 700"/>
        <p:cNvGrpSpPr/>
        <p:nvPr/>
      </p:nvGrpSpPr>
      <p:grpSpPr>
        <a:xfrm>
          <a:off x="0" y="0"/>
          <a:ext cx="0" cy="0"/>
          <a:chOff x="0" y="0"/>
          <a:chExt cx="0" cy="0"/>
        </a:xfrm>
      </p:grpSpPr>
      <p:sp>
        <p:nvSpPr>
          <p:cNvPr id="701" name="Google Shape;701;p7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702" name="Google Shape;702;p79"/>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703" name="Google Shape;703;p79"/>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704" name="Shape 704"/>
        <p:cNvGrpSpPr/>
        <p:nvPr/>
      </p:nvGrpSpPr>
      <p:grpSpPr>
        <a:xfrm>
          <a:off x="0" y="0"/>
          <a:ext cx="0" cy="0"/>
          <a:chOff x="0" y="0"/>
          <a:chExt cx="0" cy="0"/>
        </a:xfrm>
      </p:grpSpPr>
      <p:sp>
        <p:nvSpPr>
          <p:cNvPr id="705" name="Google Shape;705;p80"/>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06" name="Google Shape;706;p80"/>
          <p:cNvSpPr/>
          <p:nvPr>
            <p:ph idx="2" type="pic"/>
          </p:nvPr>
        </p:nvSpPr>
        <p:spPr>
          <a:xfrm>
            <a:off x="4804825" y="1133300"/>
            <a:ext cx="4027500" cy="2392800"/>
          </a:xfrm>
          <a:prstGeom prst="rect">
            <a:avLst/>
          </a:prstGeom>
          <a:noFill/>
          <a:ln>
            <a:noFill/>
          </a:ln>
        </p:spPr>
      </p:sp>
      <p:sp>
        <p:nvSpPr>
          <p:cNvPr id="707" name="Google Shape;707;p80"/>
          <p:cNvSpPr/>
          <p:nvPr>
            <p:ph idx="3" type="pic"/>
          </p:nvPr>
        </p:nvSpPr>
        <p:spPr>
          <a:xfrm>
            <a:off x="311725" y="1133300"/>
            <a:ext cx="4027500" cy="2392800"/>
          </a:xfrm>
          <a:prstGeom prst="rect">
            <a:avLst/>
          </a:prstGeom>
          <a:noFill/>
          <a:ln>
            <a:noFill/>
          </a:ln>
        </p:spPr>
      </p:sp>
      <p:sp>
        <p:nvSpPr>
          <p:cNvPr id="708" name="Google Shape;708;p80"/>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09" name="Google Shape;709;p80"/>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710" name="Google Shape;710;p8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711" name="Google Shape;711;p80"/>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712" name="Google Shape;712;p80"/>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713" name="Shape 713"/>
        <p:cNvGrpSpPr/>
        <p:nvPr/>
      </p:nvGrpSpPr>
      <p:grpSpPr>
        <a:xfrm>
          <a:off x="0" y="0"/>
          <a:ext cx="0" cy="0"/>
          <a:chOff x="0" y="0"/>
          <a:chExt cx="0" cy="0"/>
        </a:xfrm>
      </p:grpSpPr>
      <p:sp>
        <p:nvSpPr>
          <p:cNvPr id="714" name="Google Shape;714;p81"/>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15" name="Google Shape;715;p81"/>
          <p:cNvSpPr/>
          <p:nvPr>
            <p:ph idx="2" type="pic"/>
          </p:nvPr>
        </p:nvSpPr>
        <p:spPr>
          <a:xfrm>
            <a:off x="6205225" y="1128325"/>
            <a:ext cx="2627100" cy="2273100"/>
          </a:xfrm>
          <a:prstGeom prst="rect">
            <a:avLst/>
          </a:prstGeom>
          <a:noFill/>
          <a:ln>
            <a:noFill/>
          </a:ln>
        </p:spPr>
      </p:sp>
      <p:sp>
        <p:nvSpPr>
          <p:cNvPr id="716" name="Google Shape;716;p81"/>
          <p:cNvSpPr/>
          <p:nvPr>
            <p:ph idx="3" type="pic"/>
          </p:nvPr>
        </p:nvSpPr>
        <p:spPr>
          <a:xfrm>
            <a:off x="311725" y="1128325"/>
            <a:ext cx="2627100" cy="2273100"/>
          </a:xfrm>
          <a:prstGeom prst="rect">
            <a:avLst/>
          </a:prstGeom>
          <a:noFill/>
          <a:ln>
            <a:noFill/>
          </a:ln>
        </p:spPr>
      </p:sp>
      <p:sp>
        <p:nvSpPr>
          <p:cNvPr id="717" name="Google Shape;717;p81"/>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18" name="Google Shape;718;p81"/>
          <p:cNvSpPr/>
          <p:nvPr>
            <p:ph idx="5" type="pic"/>
          </p:nvPr>
        </p:nvSpPr>
        <p:spPr>
          <a:xfrm>
            <a:off x="3255250" y="1128325"/>
            <a:ext cx="2627100" cy="2273100"/>
          </a:xfrm>
          <a:prstGeom prst="rect">
            <a:avLst/>
          </a:prstGeom>
          <a:noFill/>
          <a:ln>
            <a:noFill/>
          </a:ln>
        </p:spPr>
      </p:sp>
      <p:sp>
        <p:nvSpPr>
          <p:cNvPr id="719" name="Google Shape;719;p81"/>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20" name="Google Shape;720;p81"/>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721" name="Google Shape;721;p8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722" name="Google Shape;722;p81"/>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723" name="Google Shape;723;p81"/>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724" name="Google Shape;724;p81"/>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725" name="Shape 725"/>
        <p:cNvGrpSpPr/>
        <p:nvPr/>
      </p:nvGrpSpPr>
      <p:grpSpPr>
        <a:xfrm>
          <a:off x="0" y="0"/>
          <a:ext cx="0" cy="0"/>
          <a:chOff x="0" y="0"/>
          <a:chExt cx="0" cy="0"/>
        </a:xfrm>
      </p:grpSpPr>
      <p:sp>
        <p:nvSpPr>
          <p:cNvPr id="726" name="Google Shape;726;p82"/>
          <p:cNvSpPr/>
          <p:nvPr>
            <p:ph idx="2" type="pic"/>
          </p:nvPr>
        </p:nvSpPr>
        <p:spPr>
          <a:xfrm>
            <a:off x="311700" y="445025"/>
            <a:ext cx="8520600" cy="4218300"/>
          </a:xfrm>
          <a:prstGeom prst="rect">
            <a:avLst/>
          </a:prstGeom>
          <a:noFill/>
          <a:ln>
            <a:noFill/>
          </a:ln>
        </p:spPr>
      </p:sp>
      <p:sp>
        <p:nvSpPr>
          <p:cNvPr id="727" name="Google Shape;727;p82"/>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728" name="Shape 728"/>
        <p:cNvGrpSpPr/>
        <p:nvPr/>
      </p:nvGrpSpPr>
      <p:grpSpPr>
        <a:xfrm>
          <a:off x="0" y="0"/>
          <a:ext cx="0" cy="0"/>
          <a:chOff x="0" y="0"/>
          <a:chExt cx="0" cy="0"/>
        </a:xfrm>
      </p:grpSpPr>
      <p:sp>
        <p:nvSpPr>
          <p:cNvPr id="729" name="Google Shape;729;p83"/>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730" name="Google Shape;730;p83"/>
          <p:cNvSpPr/>
          <p:nvPr>
            <p:ph idx="2" type="pic"/>
          </p:nvPr>
        </p:nvSpPr>
        <p:spPr>
          <a:xfrm>
            <a:off x="3389600" y="118913"/>
            <a:ext cx="1643700" cy="1535100"/>
          </a:xfrm>
          <a:prstGeom prst="rect">
            <a:avLst/>
          </a:prstGeom>
          <a:noFill/>
          <a:ln>
            <a:noFill/>
          </a:ln>
        </p:spPr>
      </p:sp>
      <p:sp>
        <p:nvSpPr>
          <p:cNvPr id="731" name="Google Shape;731;p83"/>
          <p:cNvSpPr/>
          <p:nvPr>
            <p:ph idx="3" type="pic"/>
          </p:nvPr>
        </p:nvSpPr>
        <p:spPr>
          <a:xfrm>
            <a:off x="5195935" y="118913"/>
            <a:ext cx="1643700" cy="1535100"/>
          </a:xfrm>
          <a:prstGeom prst="rect">
            <a:avLst/>
          </a:prstGeom>
          <a:noFill/>
          <a:ln>
            <a:noFill/>
          </a:ln>
        </p:spPr>
      </p:sp>
      <p:sp>
        <p:nvSpPr>
          <p:cNvPr id="732" name="Google Shape;732;p83"/>
          <p:cNvSpPr/>
          <p:nvPr>
            <p:ph idx="4" type="pic"/>
          </p:nvPr>
        </p:nvSpPr>
        <p:spPr>
          <a:xfrm>
            <a:off x="7002270" y="118913"/>
            <a:ext cx="1643700" cy="1535100"/>
          </a:xfrm>
          <a:prstGeom prst="rect">
            <a:avLst/>
          </a:prstGeom>
          <a:noFill/>
          <a:ln>
            <a:noFill/>
          </a:ln>
        </p:spPr>
      </p:sp>
      <p:sp>
        <p:nvSpPr>
          <p:cNvPr id="733" name="Google Shape;733;p83"/>
          <p:cNvSpPr/>
          <p:nvPr>
            <p:ph idx="5" type="pic"/>
          </p:nvPr>
        </p:nvSpPr>
        <p:spPr>
          <a:xfrm>
            <a:off x="3389588" y="1804212"/>
            <a:ext cx="1643700" cy="1535100"/>
          </a:xfrm>
          <a:prstGeom prst="rect">
            <a:avLst/>
          </a:prstGeom>
          <a:noFill/>
          <a:ln>
            <a:noFill/>
          </a:ln>
        </p:spPr>
      </p:sp>
      <p:sp>
        <p:nvSpPr>
          <p:cNvPr id="734" name="Google Shape;734;p83"/>
          <p:cNvSpPr/>
          <p:nvPr>
            <p:ph idx="6" type="pic"/>
          </p:nvPr>
        </p:nvSpPr>
        <p:spPr>
          <a:xfrm>
            <a:off x="5195922" y="1804212"/>
            <a:ext cx="1643700" cy="1535100"/>
          </a:xfrm>
          <a:prstGeom prst="rect">
            <a:avLst/>
          </a:prstGeom>
          <a:noFill/>
          <a:ln>
            <a:noFill/>
          </a:ln>
        </p:spPr>
      </p:sp>
      <p:sp>
        <p:nvSpPr>
          <p:cNvPr id="735" name="Google Shape;735;p83"/>
          <p:cNvSpPr/>
          <p:nvPr>
            <p:ph idx="7" type="pic"/>
          </p:nvPr>
        </p:nvSpPr>
        <p:spPr>
          <a:xfrm>
            <a:off x="7002257" y="1804212"/>
            <a:ext cx="1643700" cy="1535100"/>
          </a:xfrm>
          <a:prstGeom prst="rect">
            <a:avLst/>
          </a:prstGeom>
          <a:noFill/>
          <a:ln>
            <a:noFill/>
          </a:ln>
        </p:spPr>
      </p:sp>
      <p:sp>
        <p:nvSpPr>
          <p:cNvPr id="736" name="Google Shape;736;p83"/>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737" name="Google Shape;737;p83"/>
          <p:cNvSpPr/>
          <p:nvPr>
            <p:ph idx="8" type="pic"/>
          </p:nvPr>
        </p:nvSpPr>
        <p:spPr>
          <a:xfrm>
            <a:off x="3389588" y="3489487"/>
            <a:ext cx="1643700" cy="1535100"/>
          </a:xfrm>
          <a:prstGeom prst="rect">
            <a:avLst/>
          </a:prstGeom>
          <a:noFill/>
          <a:ln>
            <a:noFill/>
          </a:ln>
        </p:spPr>
      </p:sp>
      <p:sp>
        <p:nvSpPr>
          <p:cNvPr id="738" name="Google Shape;738;p83"/>
          <p:cNvSpPr/>
          <p:nvPr>
            <p:ph idx="9" type="pic"/>
          </p:nvPr>
        </p:nvSpPr>
        <p:spPr>
          <a:xfrm>
            <a:off x="5195922" y="3489487"/>
            <a:ext cx="1643700" cy="1535100"/>
          </a:xfrm>
          <a:prstGeom prst="rect">
            <a:avLst/>
          </a:prstGeom>
          <a:noFill/>
          <a:ln>
            <a:noFill/>
          </a:ln>
        </p:spPr>
      </p:sp>
      <p:sp>
        <p:nvSpPr>
          <p:cNvPr id="739" name="Google Shape;739;p83"/>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blank">
  <p:cSld name="BLANK">
    <p:bg>
      <p:bgPr>
        <a:solidFill>
          <a:schemeClr val="lt2"/>
        </a:solidFill>
      </p:bgPr>
    </p:bg>
    <p:spTree>
      <p:nvGrpSpPr>
        <p:cNvPr id="740" name="Shape 740"/>
        <p:cNvGrpSpPr/>
        <p:nvPr/>
      </p:nvGrpSpPr>
      <p:grpSpPr>
        <a:xfrm>
          <a:off x="0" y="0"/>
          <a:ext cx="0" cy="0"/>
          <a:chOff x="0" y="0"/>
          <a:chExt cx="0" cy="0"/>
        </a:xfrm>
      </p:grpSpPr>
      <p:sp>
        <p:nvSpPr>
          <p:cNvPr id="741" name="Google Shape;741;p84"/>
          <p:cNvSpPr txBox="1"/>
          <p:nvPr>
            <p:ph type="title"/>
          </p:nvPr>
        </p:nvSpPr>
        <p:spPr>
          <a:xfrm>
            <a:off x="1605875" y="335300"/>
            <a:ext cx="75381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SzPts val="7200"/>
              <a:buNone/>
              <a:defRPr/>
            </a:lvl1pPr>
            <a:lvl2pPr lvl="1">
              <a:lnSpc>
                <a:spcPct val="65000"/>
              </a:lnSpc>
              <a:spcBef>
                <a:spcPts val="0"/>
              </a:spcBef>
              <a:spcAft>
                <a:spcPts val="0"/>
              </a:spcAft>
              <a:buSzPts val="7200"/>
              <a:buNone/>
              <a:defRPr/>
            </a:lvl2pPr>
            <a:lvl3pPr lvl="2">
              <a:lnSpc>
                <a:spcPct val="65000"/>
              </a:lnSpc>
              <a:spcBef>
                <a:spcPts val="0"/>
              </a:spcBef>
              <a:spcAft>
                <a:spcPts val="0"/>
              </a:spcAft>
              <a:buSzPts val="7200"/>
              <a:buNone/>
              <a:defRPr/>
            </a:lvl3pPr>
            <a:lvl4pPr lvl="3">
              <a:lnSpc>
                <a:spcPct val="65000"/>
              </a:lnSpc>
              <a:spcBef>
                <a:spcPts val="0"/>
              </a:spcBef>
              <a:spcAft>
                <a:spcPts val="0"/>
              </a:spcAft>
              <a:buSzPts val="7200"/>
              <a:buNone/>
              <a:defRPr/>
            </a:lvl4pPr>
            <a:lvl5pPr lvl="4">
              <a:lnSpc>
                <a:spcPct val="65000"/>
              </a:lnSpc>
              <a:spcBef>
                <a:spcPts val="0"/>
              </a:spcBef>
              <a:spcAft>
                <a:spcPts val="0"/>
              </a:spcAft>
              <a:buSzPts val="7200"/>
              <a:buNone/>
              <a:defRPr/>
            </a:lvl5pPr>
            <a:lvl6pPr lvl="5">
              <a:lnSpc>
                <a:spcPct val="65000"/>
              </a:lnSpc>
              <a:spcBef>
                <a:spcPts val="0"/>
              </a:spcBef>
              <a:spcAft>
                <a:spcPts val="0"/>
              </a:spcAft>
              <a:buSzPts val="7200"/>
              <a:buNone/>
              <a:defRPr/>
            </a:lvl6pPr>
            <a:lvl7pPr lvl="6">
              <a:lnSpc>
                <a:spcPct val="65000"/>
              </a:lnSpc>
              <a:spcBef>
                <a:spcPts val="0"/>
              </a:spcBef>
              <a:spcAft>
                <a:spcPts val="0"/>
              </a:spcAft>
              <a:buSzPts val="7200"/>
              <a:buNone/>
              <a:defRPr/>
            </a:lvl7pPr>
            <a:lvl8pPr lvl="7">
              <a:lnSpc>
                <a:spcPct val="65000"/>
              </a:lnSpc>
              <a:spcBef>
                <a:spcPts val="0"/>
              </a:spcBef>
              <a:spcAft>
                <a:spcPts val="0"/>
              </a:spcAft>
              <a:buSzPts val="7200"/>
              <a:buNone/>
              <a:defRPr/>
            </a:lvl8pPr>
            <a:lvl9pPr lvl="8">
              <a:lnSpc>
                <a:spcPct val="65000"/>
              </a:lnSpc>
              <a:spcBef>
                <a:spcPts val="0"/>
              </a:spcBef>
              <a:spcAft>
                <a:spcPts val="0"/>
              </a:spcAft>
              <a:buSzPts val="7200"/>
              <a:buNone/>
              <a:defRPr/>
            </a:lvl9pPr>
          </a:lstStyle>
          <a:p/>
        </p:txBody>
      </p:sp>
      <p:sp>
        <p:nvSpPr>
          <p:cNvPr id="742" name="Google Shape;742;p84"/>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743" name="Google Shape;743;p84"/>
          <p:cNvSpPr/>
          <p:nvPr>
            <p:ph idx="2" type="pic"/>
          </p:nvPr>
        </p:nvSpPr>
        <p:spPr>
          <a:xfrm>
            <a:off x="-25" y="2917350"/>
            <a:ext cx="2504400" cy="1668300"/>
          </a:xfrm>
          <a:prstGeom prst="rect">
            <a:avLst/>
          </a:prstGeom>
          <a:noFill/>
          <a:ln>
            <a:noFill/>
          </a:ln>
        </p:spPr>
      </p:sp>
      <p:sp>
        <p:nvSpPr>
          <p:cNvPr id="744" name="Google Shape;744;p84"/>
          <p:cNvSpPr/>
          <p:nvPr>
            <p:ph idx="3" type="pic"/>
          </p:nvPr>
        </p:nvSpPr>
        <p:spPr>
          <a:xfrm>
            <a:off x="6057900" y="636250"/>
            <a:ext cx="3086100" cy="2469600"/>
          </a:xfrm>
          <a:prstGeom prst="rect">
            <a:avLst/>
          </a:prstGeom>
          <a:noFill/>
          <a:ln>
            <a:noFill/>
          </a:ln>
        </p:spPr>
      </p:sp>
      <p:sp>
        <p:nvSpPr>
          <p:cNvPr id="745" name="Google Shape;745;p84"/>
          <p:cNvSpPr/>
          <p:nvPr>
            <p:ph idx="4" type="pic"/>
          </p:nvPr>
        </p:nvSpPr>
        <p:spPr>
          <a:xfrm>
            <a:off x="6057900" y="3998050"/>
            <a:ext cx="1145400" cy="1145400"/>
          </a:xfrm>
          <a:prstGeom prst="rect">
            <a:avLst/>
          </a:prstGeom>
          <a:noFill/>
          <a:ln>
            <a:noFill/>
          </a:ln>
        </p:spPr>
      </p:sp>
      <p:sp>
        <p:nvSpPr>
          <p:cNvPr id="746" name="Google Shape;746;p84"/>
          <p:cNvSpPr txBox="1"/>
          <p:nvPr>
            <p:ph idx="5" type="title"/>
          </p:nvPr>
        </p:nvSpPr>
        <p:spPr>
          <a:xfrm>
            <a:off x="1605875" y="1164200"/>
            <a:ext cx="7538100" cy="1462500"/>
          </a:xfrm>
          <a:prstGeom prst="rect">
            <a:avLst/>
          </a:prstGeom>
        </p:spPr>
        <p:txBody>
          <a:bodyPr anchorCtr="0" anchor="t" bIns="91425" lIns="91425" spcFirstLastPara="1" rIns="91425" wrap="square" tIns="91425">
            <a:spAutoFit/>
          </a:bodyPr>
          <a:lstStyle>
            <a:lvl1pPr lvl="0">
              <a:lnSpc>
                <a:spcPct val="65000"/>
              </a:lnSpc>
              <a:spcBef>
                <a:spcPts val="0"/>
              </a:spcBef>
              <a:spcAft>
                <a:spcPts val="0"/>
              </a:spcAft>
              <a:buClr>
                <a:schemeClr val="accent2"/>
              </a:buClr>
              <a:buSzPts val="7200"/>
              <a:buNone/>
              <a:defRPr b="1">
                <a:solidFill>
                  <a:schemeClr val="accent2"/>
                </a:solidFill>
              </a:defRPr>
            </a:lvl1pPr>
            <a:lvl2pPr lvl="1">
              <a:spcBef>
                <a:spcPts val="0"/>
              </a:spcBef>
              <a:spcAft>
                <a:spcPts val="0"/>
              </a:spcAft>
              <a:buClr>
                <a:schemeClr val="accent2"/>
              </a:buClr>
              <a:buSzPts val="7200"/>
              <a:buNone/>
              <a:defRPr>
                <a:solidFill>
                  <a:schemeClr val="accent2"/>
                </a:solidFill>
              </a:defRPr>
            </a:lvl2pPr>
            <a:lvl3pPr lvl="2">
              <a:spcBef>
                <a:spcPts val="0"/>
              </a:spcBef>
              <a:spcAft>
                <a:spcPts val="0"/>
              </a:spcAft>
              <a:buClr>
                <a:schemeClr val="accent2"/>
              </a:buClr>
              <a:buSzPts val="7200"/>
              <a:buNone/>
              <a:defRPr>
                <a:solidFill>
                  <a:schemeClr val="accent2"/>
                </a:solidFill>
              </a:defRPr>
            </a:lvl3pPr>
            <a:lvl4pPr lvl="3">
              <a:spcBef>
                <a:spcPts val="0"/>
              </a:spcBef>
              <a:spcAft>
                <a:spcPts val="0"/>
              </a:spcAft>
              <a:buClr>
                <a:schemeClr val="accent2"/>
              </a:buClr>
              <a:buSzPts val="7200"/>
              <a:buNone/>
              <a:defRPr>
                <a:solidFill>
                  <a:schemeClr val="accent2"/>
                </a:solidFill>
              </a:defRPr>
            </a:lvl4pPr>
            <a:lvl5pPr lvl="4">
              <a:spcBef>
                <a:spcPts val="0"/>
              </a:spcBef>
              <a:spcAft>
                <a:spcPts val="0"/>
              </a:spcAft>
              <a:buClr>
                <a:schemeClr val="accent2"/>
              </a:buClr>
              <a:buSzPts val="7200"/>
              <a:buNone/>
              <a:defRPr>
                <a:solidFill>
                  <a:schemeClr val="accent2"/>
                </a:solidFill>
              </a:defRPr>
            </a:lvl5pPr>
            <a:lvl6pPr lvl="5">
              <a:spcBef>
                <a:spcPts val="0"/>
              </a:spcBef>
              <a:spcAft>
                <a:spcPts val="0"/>
              </a:spcAft>
              <a:buClr>
                <a:schemeClr val="accent2"/>
              </a:buClr>
              <a:buSzPts val="7200"/>
              <a:buNone/>
              <a:defRPr>
                <a:solidFill>
                  <a:schemeClr val="accent2"/>
                </a:solidFill>
              </a:defRPr>
            </a:lvl6pPr>
            <a:lvl7pPr lvl="6">
              <a:spcBef>
                <a:spcPts val="0"/>
              </a:spcBef>
              <a:spcAft>
                <a:spcPts val="0"/>
              </a:spcAft>
              <a:buClr>
                <a:schemeClr val="accent2"/>
              </a:buClr>
              <a:buSzPts val="7200"/>
              <a:buNone/>
              <a:defRPr>
                <a:solidFill>
                  <a:schemeClr val="accent2"/>
                </a:solidFill>
              </a:defRPr>
            </a:lvl7pPr>
            <a:lvl8pPr lvl="7">
              <a:spcBef>
                <a:spcPts val="0"/>
              </a:spcBef>
              <a:spcAft>
                <a:spcPts val="0"/>
              </a:spcAft>
              <a:buClr>
                <a:schemeClr val="accent2"/>
              </a:buClr>
              <a:buSzPts val="7200"/>
              <a:buNone/>
              <a:defRPr>
                <a:solidFill>
                  <a:schemeClr val="accent2"/>
                </a:solidFill>
              </a:defRPr>
            </a:lvl8pPr>
            <a:lvl9pPr lvl="8">
              <a:spcBef>
                <a:spcPts val="0"/>
              </a:spcBef>
              <a:spcAft>
                <a:spcPts val="0"/>
              </a:spcAft>
              <a:buClr>
                <a:schemeClr val="accent2"/>
              </a:buClr>
              <a:buSzPts val="7200"/>
              <a:buNone/>
              <a:defRPr>
                <a:solidFill>
                  <a:schemeClr val="accent2"/>
                </a:solidFill>
              </a:defRPr>
            </a:lvl9pPr>
          </a:lstStyle>
          <a:p/>
        </p:txBody>
      </p:sp>
      <p:sp>
        <p:nvSpPr>
          <p:cNvPr id="747" name="Google Shape;747;p84"/>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748" name="Google Shape;748;p84"/>
          <p:cNvSpPr txBox="1"/>
          <p:nvPr>
            <p:ph idx="6"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Mission">
  <p:cSld name="CUSTOM">
    <p:bg>
      <p:bgPr>
        <a:solidFill>
          <a:schemeClr val="lt2"/>
        </a:solidFill>
      </p:bgPr>
    </p:bg>
    <p:spTree>
      <p:nvGrpSpPr>
        <p:cNvPr id="749" name="Shape 749"/>
        <p:cNvGrpSpPr/>
        <p:nvPr/>
      </p:nvGrpSpPr>
      <p:grpSpPr>
        <a:xfrm>
          <a:off x="0" y="0"/>
          <a:ext cx="0" cy="0"/>
          <a:chOff x="0" y="0"/>
          <a:chExt cx="0" cy="0"/>
        </a:xfrm>
      </p:grpSpPr>
      <p:sp>
        <p:nvSpPr>
          <p:cNvPr id="750" name="Google Shape;750;p85"/>
          <p:cNvSpPr txBox="1"/>
          <p:nvPr>
            <p:ph idx="1" type="body"/>
          </p:nvPr>
        </p:nvSpPr>
        <p:spPr>
          <a:xfrm>
            <a:off x="1746472" y="1569600"/>
            <a:ext cx="4287000" cy="18537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751" name="Google Shape;751;p85"/>
          <p:cNvSpPr txBox="1"/>
          <p:nvPr>
            <p:ph idx="2"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752" name="Google Shape;752;p85"/>
          <p:cNvSpPr txBox="1"/>
          <p:nvPr>
            <p:ph idx="3"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753" name="Google Shape;753;p85"/>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754" name="Google Shape;754;p85"/>
          <p:cNvSpPr/>
          <p:nvPr>
            <p:ph idx="4" type="pic"/>
          </p:nvPr>
        </p:nvSpPr>
        <p:spPr>
          <a:xfrm>
            <a:off x="-25" y="2896025"/>
            <a:ext cx="1470600" cy="2247600"/>
          </a:xfrm>
          <a:prstGeom prst="rect">
            <a:avLst/>
          </a:prstGeom>
          <a:noFill/>
          <a:ln>
            <a:noFill/>
          </a:ln>
        </p:spPr>
      </p:sp>
      <p:sp>
        <p:nvSpPr>
          <p:cNvPr id="755" name="Google Shape;755;p85"/>
          <p:cNvSpPr/>
          <p:nvPr>
            <p:ph idx="5" type="pic"/>
          </p:nvPr>
        </p:nvSpPr>
        <p:spPr>
          <a:xfrm>
            <a:off x="7037800" y="712950"/>
            <a:ext cx="2106300" cy="2710500"/>
          </a:xfrm>
          <a:prstGeom prst="rect">
            <a:avLst/>
          </a:prstGeom>
          <a:noFill/>
          <a:ln>
            <a:noFill/>
          </a:ln>
        </p:spPr>
      </p:sp>
      <p:sp>
        <p:nvSpPr>
          <p:cNvPr id="756" name="Google Shape;756;p85"/>
          <p:cNvSpPr/>
          <p:nvPr>
            <p:ph idx="6" type="pic"/>
          </p:nvPr>
        </p:nvSpPr>
        <p:spPr>
          <a:xfrm>
            <a:off x="5323300" y="3423300"/>
            <a:ext cx="1714500" cy="1714500"/>
          </a:xfrm>
          <a:prstGeom prst="rect">
            <a:avLst/>
          </a:prstGeom>
          <a:noFill/>
          <a:ln>
            <a:noFill/>
          </a:ln>
        </p:spPr>
      </p:sp>
      <p:sp>
        <p:nvSpPr>
          <p:cNvPr id="757" name="Google Shape;757;p85"/>
          <p:cNvSpPr txBox="1"/>
          <p:nvPr>
            <p:ph type="title"/>
          </p:nvPr>
        </p:nvSpPr>
        <p:spPr>
          <a:xfrm>
            <a:off x="1605875" y="335300"/>
            <a:ext cx="75381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600"/>
              <a:buNone/>
              <a:defRPr sz="5600"/>
            </a:lvl2pPr>
            <a:lvl3pPr lvl="2">
              <a:lnSpc>
                <a:spcPct val="65000"/>
              </a:lnSpc>
              <a:spcBef>
                <a:spcPts val="0"/>
              </a:spcBef>
              <a:spcAft>
                <a:spcPts val="0"/>
              </a:spcAft>
              <a:buSzPts val="5600"/>
              <a:buNone/>
              <a:defRPr sz="5600"/>
            </a:lvl3pPr>
            <a:lvl4pPr lvl="3">
              <a:lnSpc>
                <a:spcPct val="65000"/>
              </a:lnSpc>
              <a:spcBef>
                <a:spcPts val="0"/>
              </a:spcBef>
              <a:spcAft>
                <a:spcPts val="0"/>
              </a:spcAft>
              <a:buSzPts val="5600"/>
              <a:buNone/>
              <a:defRPr sz="5600"/>
            </a:lvl4pPr>
            <a:lvl5pPr lvl="4">
              <a:lnSpc>
                <a:spcPct val="65000"/>
              </a:lnSpc>
              <a:spcBef>
                <a:spcPts val="0"/>
              </a:spcBef>
              <a:spcAft>
                <a:spcPts val="0"/>
              </a:spcAft>
              <a:buSzPts val="5600"/>
              <a:buNone/>
              <a:defRPr sz="5600"/>
            </a:lvl5pPr>
            <a:lvl6pPr lvl="5">
              <a:lnSpc>
                <a:spcPct val="65000"/>
              </a:lnSpc>
              <a:spcBef>
                <a:spcPts val="0"/>
              </a:spcBef>
              <a:spcAft>
                <a:spcPts val="0"/>
              </a:spcAft>
              <a:buSzPts val="5600"/>
              <a:buNone/>
              <a:defRPr sz="5600"/>
            </a:lvl6pPr>
            <a:lvl7pPr lvl="6">
              <a:lnSpc>
                <a:spcPct val="65000"/>
              </a:lnSpc>
              <a:spcBef>
                <a:spcPts val="0"/>
              </a:spcBef>
              <a:spcAft>
                <a:spcPts val="0"/>
              </a:spcAft>
              <a:buSzPts val="5600"/>
              <a:buNone/>
              <a:defRPr sz="5600"/>
            </a:lvl7pPr>
            <a:lvl8pPr lvl="7">
              <a:lnSpc>
                <a:spcPct val="65000"/>
              </a:lnSpc>
              <a:spcBef>
                <a:spcPts val="0"/>
              </a:spcBef>
              <a:spcAft>
                <a:spcPts val="0"/>
              </a:spcAft>
              <a:buSzPts val="5600"/>
              <a:buNone/>
              <a:defRPr sz="5600"/>
            </a:lvl8pPr>
            <a:lvl9pPr lvl="8">
              <a:lnSpc>
                <a:spcPct val="65000"/>
              </a:lnSpc>
              <a:spcBef>
                <a:spcPts val="0"/>
              </a:spcBef>
              <a:spcAft>
                <a:spcPts val="0"/>
              </a:spcAft>
              <a:buSzPts val="5600"/>
              <a:buNone/>
              <a:defRPr sz="5600"/>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p:cSld name="TITLE_1">
    <p:spTree>
      <p:nvGrpSpPr>
        <p:cNvPr id="758" name="Shape 758"/>
        <p:cNvGrpSpPr/>
        <p:nvPr/>
      </p:nvGrpSpPr>
      <p:grpSpPr>
        <a:xfrm>
          <a:off x="0" y="0"/>
          <a:ext cx="0" cy="0"/>
          <a:chOff x="0" y="0"/>
          <a:chExt cx="0" cy="0"/>
        </a:xfrm>
      </p:grpSpPr>
      <p:sp>
        <p:nvSpPr>
          <p:cNvPr id="759" name="Google Shape;759;p86"/>
          <p:cNvSpPr txBox="1"/>
          <p:nvPr>
            <p:ph type="title"/>
          </p:nvPr>
        </p:nvSpPr>
        <p:spPr>
          <a:xfrm>
            <a:off x="1605875" y="335300"/>
            <a:ext cx="75381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760" name="Google Shape;760;p86"/>
          <p:cNvSpPr txBox="1"/>
          <p:nvPr>
            <p:ph idx="2" type="title"/>
          </p:nvPr>
        </p:nvSpPr>
        <p:spPr>
          <a:xfrm>
            <a:off x="1610975" y="1315350"/>
            <a:ext cx="6482700" cy="382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600"/>
              <a:buNone/>
              <a:defRPr sz="3600"/>
            </a:lvl1pPr>
            <a:lvl2pPr lvl="1">
              <a:lnSpc>
                <a:spcPct val="100000"/>
              </a:lnSpc>
              <a:spcBef>
                <a:spcPts val="0"/>
              </a:spcBef>
              <a:spcAft>
                <a:spcPts val="0"/>
              </a:spcAft>
              <a:buSzPts val="3600"/>
              <a:buNone/>
              <a:defRPr sz="3600"/>
            </a:lvl2pPr>
            <a:lvl3pPr lvl="2">
              <a:lnSpc>
                <a:spcPct val="100000"/>
              </a:lnSpc>
              <a:spcBef>
                <a:spcPts val="0"/>
              </a:spcBef>
              <a:spcAft>
                <a:spcPts val="0"/>
              </a:spcAft>
              <a:buSzPts val="3600"/>
              <a:buNone/>
              <a:defRPr sz="3600"/>
            </a:lvl3pPr>
            <a:lvl4pPr lvl="3">
              <a:lnSpc>
                <a:spcPct val="100000"/>
              </a:lnSpc>
              <a:spcBef>
                <a:spcPts val="0"/>
              </a:spcBef>
              <a:spcAft>
                <a:spcPts val="0"/>
              </a:spcAft>
              <a:buSzPts val="3600"/>
              <a:buNone/>
              <a:defRPr sz="3600"/>
            </a:lvl4pPr>
            <a:lvl5pPr lvl="4">
              <a:lnSpc>
                <a:spcPct val="100000"/>
              </a:lnSpc>
              <a:spcBef>
                <a:spcPts val="0"/>
              </a:spcBef>
              <a:spcAft>
                <a:spcPts val="0"/>
              </a:spcAft>
              <a:buSzPts val="3600"/>
              <a:buNone/>
              <a:defRPr sz="3600"/>
            </a:lvl5pPr>
            <a:lvl6pPr lvl="5">
              <a:lnSpc>
                <a:spcPct val="100000"/>
              </a:lnSpc>
              <a:spcBef>
                <a:spcPts val="0"/>
              </a:spcBef>
              <a:spcAft>
                <a:spcPts val="0"/>
              </a:spcAft>
              <a:buSzPts val="3600"/>
              <a:buNone/>
              <a:defRPr sz="3600"/>
            </a:lvl6pPr>
            <a:lvl7pPr lvl="6">
              <a:lnSpc>
                <a:spcPct val="100000"/>
              </a:lnSpc>
              <a:spcBef>
                <a:spcPts val="0"/>
              </a:spcBef>
              <a:spcAft>
                <a:spcPts val="0"/>
              </a:spcAft>
              <a:buSzPts val="3600"/>
              <a:buNone/>
              <a:defRPr sz="3600"/>
            </a:lvl7pPr>
            <a:lvl8pPr lvl="7">
              <a:lnSpc>
                <a:spcPct val="100000"/>
              </a:lnSpc>
              <a:spcBef>
                <a:spcPts val="0"/>
              </a:spcBef>
              <a:spcAft>
                <a:spcPts val="0"/>
              </a:spcAft>
              <a:buSzPts val="3600"/>
              <a:buNone/>
              <a:defRPr sz="3600"/>
            </a:lvl8pPr>
            <a:lvl9pPr lvl="8">
              <a:lnSpc>
                <a:spcPct val="100000"/>
              </a:lnSpc>
              <a:spcBef>
                <a:spcPts val="0"/>
              </a:spcBef>
              <a:spcAft>
                <a:spcPts val="0"/>
              </a:spcAft>
              <a:buSzPts val="3600"/>
              <a:buNone/>
              <a:defRPr sz="3600"/>
            </a:lvl9pPr>
          </a:lstStyle>
          <a:p/>
        </p:txBody>
      </p:sp>
      <p:sp>
        <p:nvSpPr>
          <p:cNvPr id="761" name="Google Shape;761;p86"/>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762" name="Google Shape;762;p86"/>
          <p:cNvSpPr txBox="1"/>
          <p:nvPr>
            <p:ph idx="3"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763" name="Google Shape;763;p86"/>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Tree>
  </p:cSld>
  <p:clrMapOvr>
    <a:masterClrMapping/>
  </p:clrMapOvr>
  <p:extLst>
    <p:ext uri="{DCECCB84-F9BA-43D5-87BE-67443E8EF086}">
      <p15:sldGuideLst>
        <p15:guide id="1" orient="horz" pos="144">
          <p15:clr>
            <a:srgbClr val="FA7B17"/>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cSld name="CUSTOM_1_1">
    <p:bg>
      <p:bgPr>
        <a:solidFill>
          <a:schemeClr val="lt1"/>
        </a:solidFill>
      </p:bgPr>
    </p:bg>
    <p:spTree>
      <p:nvGrpSpPr>
        <p:cNvPr id="764" name="Shape 764"/>
        <p:cNvGrpSpPr/>
        <p:nvPr/>
      </p:nvGrpSpPr>
      <p:grpSpPr>
        <a:xfrm>
          <a:off x="0" y="0"/>
          <a:ext cx="0" cy="0"/>
          <a:chOff x="0" y="0"/>
          <a:chExt cx="0" cy="0"/>
        </a:xfrm>
      </p:grpSpPr>
      <p:sp>
        <p:nvSpPr>
          <p:cNvPr id="765" name="Google Shape;765;p87"/>
          <p:cNvSpPr txBox="1"/>
          <p:nvPr>
            <p:ph idx="1" type="body"/>
          </p:nvPr>
        </p:nvSpPr>
        <p:spPr>
          <a:xfrm>
            <a:off x="1746475" y="1206375"/>
            <a:ext cx="4122000" cy="25146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766" name="Google Shape;766;p87"/>
          <p:cNvSpPr/>
          <p:nvPr>
            <p:ph idx="2" type="pic"/>
          </p:nvPr>
        </p:nvSpPr>
        <p:spPr>
          <a:xfrm>
            <a:off x="6438900" y="1545300"/>
            <a:ext cx="2705100" cy="3592500"/>
          </a:xfrm>
          <a:prstGeom prst="rect">
            <a:avLst/>
          </a:prstGeom>
          <a:noFill/>
          <a:ln>
            <a:noFill/>
          </a:ln>
        </p:spPr>
      </p:sp>
      <p:sp>
        <p:nvSpPr>
          <p:cNvPr id="767" name="Google Shape;767;p87"/>
          <p:cNvSpPr/>
          <p:nvPr>
            <p:ph idx="3" type="pic"/>
          </p:nvPr>
        </p:nvSpPr>
        <p:spPr>
          <a:xfrm>
            <a:off x="2871750" y="3721100"/>
            <a:ext cx="2899500" cy="1422300"/>
          </a:xfrm>
          <a:prstGeom prst="rect">
            <a:avLst/>
          </a:prstGeom>
          <a:noFill/>
          <a:ln>
            <a:noFill/>
          </a:ln>
        </p:spPr>
      </p:sp>
      <p:sp>
        <p:nvSpPr>
          <p:cNvPr id="768" name="Google Shape;768;p87"/>
          <p:cNvSpPr txBox="1"/>
          <p:nvPr>
            <p:ph idx="4"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769" name="Google Shape;769;p87"/>
          <p:cNvSpPr txBox="1"/>
          <p:nvPr>
            <p:ph idx="5"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770" name="Google Shape;770;p87"/>
          <p:cNvSpPr txBox="1"/>
          <p:nvPr>
            <p:ph type="title"/>
          </p:nvPr>
        </p:nvSpPr>
        <p:spPr>
          <a:xfrm>
            <a:off x="73152" y="335300"/>
            <a:ext cx="88848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771" name="Google Shape;771;p87"/>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TITLE_36">
    <p:bg>
      <p:bgPr>
        <a:solidFill>
          <a:schemeClr val="lt2"/>
        </a:solidFill>
      </p:bgPr>
    </p:bg>
    <p:spTree>
      <p:nvGrpSpPr>
        <p:cNvPr id="772" name="Shape 772"/>
        <p:cNvGrpSpPr/>
        <p:nvPr/>
      </p:nvGrpSpPr>
      <p:grpSpPr>
        <a:xfrm>
          <a:off x="0" y="0"/>
          <a:ext cx="0" cy="0"/>
          <a:chOff x="0" y="0"/>
          <a:chExt cx="0" cy="0"/>
        </a:xfrm>
      </p:grpSpPr>
      <p:sp>
        <p:nvSpPr>
          <p:cNvPr id="773" name="Google Shape;773;p88"/>
          <p:cNvSpPr txBox="1"/>
          <p:nvPr>
            <p:ph type="title"/>
          </p:nvPr>
        </p:nvSpPr>
        <p:spPr>
          <a:xfrm>
            <a:off x="1605875" y="335300"/>
            <a:ext cx="75381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7200"/>
              <a:buNone/>
              <a:defRPr>
                <a:solidFill>
                  <a:schemeClr val="accent2"/>
                </a:solidFill>
              </a:defRPr>
            </a:lvl1pPr>
            <a:lvl2pPr lvl="1">
              <a:lnSpc>
                <a:spcPct val="65000"/>
              </a:lnSpc>
              <a:spcBef>
                <a:spcPts val="0"/>
              </a:spcBef>
              <a:spcAft>
                <a:spcPts val="0"/>
              </a:spcAft>
              <a:buSzPts val="7200"/>
              <a:buNone/>
              <a:defRPr/>
            </a:lvl2pPr>
            <a:lvl3pPr lvl="2">
              <a:lnSpc>
                <a:spcPct val="65000"/>
              </a:lnSpc>
              <a:spcBef>
                <a:spcPts val="0"/>
              </a:spcBef>
              <a:spcAft>
                <a:spcPts val="0"/>
              </a:spcAft>
              <a:buSzPts val="7200"/>
              <a:buNone/>
              <a:defRPr/>
            </a:lvl3pPr>
            <a:lvl4pPr lvl="3">
              <a:lnSpc>
                <a:spcPct val="65000"/>
              </a:lnSpc>
              <a:spcBef>
                <a:spcPts val="0"/>
              </a:spcBef>
              <a:spcAft>
                <a:spcPts val="0"/>
              </a:spcAft>
              <a:buSzPts val="7200"/>
              <a:buNone/>
              <a:defRPr/>
            </a:lvl4pPr>
            <a:lvl5pPr lvl="4">
              <a:lnSpc>
                <a:spcPct val="65000"/>
              </a:lnSpc>
              <a:spcBef>
                <a:spcPts val="0"/>
              </a:spcBef>
              <a:spcAft>
                <a:spcPts val="0"/>
              </a:spcAft>
              <a:buSzPts val="7200"/>
              <a:buNone/>
              <a:defRPr/>
            </a:lvl5pPr>
            <a:lvl6pPr lvl="5">
              <a:lnSpc>
                <a:spcPct val="65000"/>
              </a:lnSpc>
              <a:spcBef>
                <a:spcPts val="0"/>
              </a:spcBef>
              <a:spcAft>
                <a:spcPts val="0"/>
              </a:spcAft>
              <a:buSzPts val="7200"/>
              <a:buNone/>
              <a:defRPr/>
            </a:lvl6pPr>
            <a:lvl7pPr lvl="6">
              <a:lnSpc>
                <a:spcPct val="65000"/>
              </a:lnSpc>
              <a:spcBef>
                <a:spcPts val="0"/>
              </a:spcBef>
              <a:spcAft>
                <a:spcPts val="0"/>
              </a:spcAft>
              <a:buSzPts val="7200"/>
              <a:buNone/>
              <a:defRPr/>
            </a:lvl7pPr>
            <a:lvl8pPr lvl="7">
              <a:lnSpc>
                <a:spcPct val="65000"/>
              </a:lnSpc>
              <a:spcBef>
                <a:spcPts val="0"/>
              </a:spcBef>
              <a:spcAft>
                <a:spcPts val="0"/>
              </a:spcAft>
              <a:buSzPts val="7200"/>
              <a:buNone/>
              <a:defRPr/>
            </a:lvl8pPr>
            <a:lvl9pPr lvl="8">
              <a:lnSpc>
                <a:spcPct val="65000"/>
              </a:lnSpc>
              <a:spcBef>
                <a:spcPts val="0"/>
              </a:spcBef>
              <a:spcAft>
                <a:spcPts val="0"/>
              </a:spcAft>
              <a:buSzPts val="7200"/>
              <a:buNone/>
              <a:defRPr/>
            </a:lvl9pPr>
          </a:lstStyle>
          <a:p/>
        </p:txBody>
      </p:sp>
      <p:sp>
        <p:nvSpPr>
          <p:cNvPr id="774" name="Google Shape;774;p88"/>
          <p:cNvSpPr txBox="1"/>
          <p:nvPr>
            <p:ph idx="2" type="title"/>
          </p:nvPr>
        </p:nvSpPr>
        <p:spPr>
          <a:xfrm>
            <a:off x="1605875" y="1087988"/>
            <a:ext cx="7538100" cy="1462500"/>
          </a:xfrm>
          <a:prstGeom prst="rect">
            <a:avLst/>
          </a:prstGeom>
        </p:spPr>
        <p:txBody>
          <a:bodyPr anchorCtr="0" anchor="t" bIns="91425" lIns="91425" spcFirstLastPara="1" rIns="91425" wrap="square" tIns="91425">
            <a:spAutoFit/>
          </a:bodyPr>
          <a:lstStyle>
            <a:lvl1pPr lvl="0">
              <a:lnSpc>
                <a:spcPct val="65000"/>
              </a:lnSpc>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775" name="Google Shape;775;p88"/>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776" name="Google Shape;776;p88"/>
          <p:cNvSpPr txBox="1"/>
          <p:nvPr>
            <p:ph idx="3"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777" name="Google Shape;777;p88"/>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778" name="Google Shape;778;p88"/>
          <p:cNvSpPr/>
          <p:nvPr>
            <p:ph idx="4" type="pic"/>
          </p:nvPr>
        </p:nvSpPr>
        <p:spPr>
          <a:xfrm>
            <a:off x="7429500" y="3429000"/>
            <a:ext cx="1714500" cy="1714500"/>
          </a:xfrm>
          <a:prstGeom prst="rect">
            <a:avLst/>
          </a:prstGeom>
          <a:noFill/>
          <a:ln>
            <a:noFill/>
          </a:ln>
        </p:spPr>
      </p:sp>
    </p:spTree>
  </p:cSld>
  <p:clrMapOvr>
    <a:masterClrMapping/>
  </p:clrMapOvr>
  <p:extLst>
    <p:ext uri="{DCECCB84-F9BA-43D5-87BE-67443E8EF086}">
      <p15:sldGuideLst>
        <p15:guide id="1" orient="horz" pos="144">
          <p15:clr>
            <a:srgbClr val="FA7B17"/>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Overview">
  <p:cSld name="CUSTOM_5">
    <p:spTree>
      <p:nvGrpSpPr>
        <p:cNvPr id="779" name="Shape 779"/>
        <p:cNvGrpSpPr/>
        <p:nvPr/>
      </p:nvGrpSpPr>
      <p:grpSpPr>
        <a:xfrm>
          <a:off x="0" y="0"/>
          <a:ext cx="0" cy="0"/>
          <a:chOff x="0" y="0"/>
          <a:chExt cx="0" cy="0"/>
        </a:xfrm>
      </p:grpSpPr>
      <p:sp>
        <p:nvSpPr>
          <p:cNvPr id="780" name="Google Shape;780;p89"/>
          <p:cNvSpPr/>
          <p:nvPr/>
        </p:nvSpPr>
        <p:spPr>
          <a:xfrm>
            <a:off x="228600" y="3148725"/>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781" name="Google Shape;781;p89"/>
          <p:cNvSpPr/>
          <p:nvPr/>
        </p:nvSpPr>
        <p:spPr>
          <a:xfrm>
            <a:off x="3170550" y="3148725"/>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782" name="Google Shape;782;p89"/>
          <p:cNvSpPr/>
          <p:nvPr/>
        </p:nvSpPr>
        <p:spPr>
          <a:xfrm>
            <a:off x="6112500" y="3148725"/>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783" name="Google Shape;783;p89"/>
          <p:cNvSpPr/>
          <p:nvPr/>
        </p:nvSpPr>
        <p:spPr>
          <a:xfrm>
            <a:off x="6112500" y="1226475"/>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784" name="Google Shape;784;p89"/>
          <p:cNvSpPr/>
          <p:nvPr/>
        </p:nvSpPr>
        <p:spPr>
          <a:xfrm>
            <a:off x="3170550" y="1226400"/>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785" name="Google Shape;785;p89"/>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786" name="Google Shape;786;p89"/>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787" name="Google Shape;787;p89"/>
          <p:cNvSpPr txBox="1"/>
          <p:nvPr>
            <p:ph type="title"/>
          </p:nvPr>
        </p:nvSpPr>
        <p:spPr>
          <a:xfrm>
            <a:off x="73152" y="335300"/>
            <a:ext cx="88848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788" name="Google Shape;788;p89"/>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789" name="Google Shape;789;p89"/>
          <p:cNvSpPr/>
          <p:nvPr/>
        </p:nvSpPr>
        <p:spPr>
          <a:xfrm>
            <a:off x="228600" y="1226475"/>
            <a:ext cx="2790000" cy="1794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t/>
            </a:r>
            <a:endParaRPr sz="3600">
              <a:solidFill>
                <a:schemeClr val="dk1"/>
              </a:solidFill>
              <a:latin typeface="Familjen Grotesk"/>
              <a:ea typeface="Familjen Grotesk"/>
              <a:cs typeface="Familjen Grotesk"/>
              <a:sym typeface="Familjen Grotesk"/>
            </a:endParaRPr>
          </a:p>
        </p:txBody>
      </p:sp>
      <p:sp>
        <p:nvSpPr>
          <p:cNvPr id="790" name="Google Shape;790;p89"/>
          <p:cNvSpPr txBox="1"/>
          <p:nvPr>
            <p:ph idx="3" type="subTitle"/>
          </p:nvPr>
        </p:nvSpPr>
        <p:spPr>
          <a:xfrm>
            <a:off x="228600" y="1226400"/>
            <a:ext cx="2790000" cy="179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p:txBody>
      </p:sp>
      <p:sp>
        <p:nvSpPr>
          <p:cNvPr id="791" name="Google Shape;791;p89"/>
          <p:cNvSpPr txBox="1"/>
          <p:nvPr>
            <p:ph idx="4" type="subTitle"/>
          </p:nvPr>
        </p:nvSpPr>
        <p:spPr>
          <a:xfrm>
            <a:off x="321279" y="325202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792" name="Google Shape;792;p89"/>
          <p:cNvSpPr txBox="1"/>
          <p:nvPr>
            <p:ph idx="5" type="body"/>
          </p:nvPr>
        </p:nvSpPr>
        <p:spPr>
          <a:xfrm>
            <a:off x="321275" y="377512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93" name="Google Shape;793;p89"/>
          <p:cNvSpPr txBox="1"/>
          <p:nvPr>
            <p:ph idx="6" type="subTitle"/>
          </p:nvPr>
        </p:nvSpPr>
        <p:spPr>
          <a:xfrm>
            <a:off x="3262804" y="325202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794" name="Google Shape;794;p89"/>
          <p:cNvSpPr txBox="1"/>
          <p:nvPr>
            <p:ph idx="7" type="body"/>
          </p:nvPr>
        </p:nvSpPr>
        <p:spPr>
          <a:xfrm>
            <a:off x="3262800" y="377512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95" name="Google Shape;795;p89"/>
          <p:cNvSpPr txBox="1"/>
          <p:nvPr>
            <p:ph idx="8" type="subTitle"/>
          </p:nvPr>
        </p:nvSpPr>
        <p:spPr>
          <a:xfrm>
            <a:off x="6204329" y="325202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796" name="Google Shape;796;p89"/>
          <p:cNvSpPr txBox="1"/>
          <p:nvPr>
            <p:ph idx="9" type="body"/>
          </p:nvPr>
        </p:nvSpPr>
        <p:spPr>
          <a:xfrm>
            <a:off x="6204325" y="377512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97" name="Google Shape;797;p89"/>
          <p:cNvSpPr txBox="1"/>
          <p:nvPr>
            <p:ph idx="13" type="subTitle"/>
          </p:nvPr>
        </p:nvSpPr>
        <p:spPr>
          <a:xfrm>
            <a:off x="6204329" y="132447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798" name="Google Shape;798;p89"/>
          <p:cNvSpPr txBox="1"/>
          <p:nvPr>
            <p:ph idx="14" type="body"/>
          </p:nvPr>
        </p:nvSpPr>
        <p:spPr>
          <a:xfrm>
            <a:off x="6204325" y="184757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99" name="Google Shape;799;p89"/>
          <p:cNvSpPr txBox="1"/>
          <p:nvPr>
            <p:ph idx="15" type="subTitle"/>
          </p:nvPr>
        </p:nvSpPr>
        <p:spPr>
          <a:xfrm>
            <a:off x="3262804" y="132447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800" name="Google Shape;800;p89"/>
          <p:cNvSpPr txBox="1"/>
          <p:nvPr>
            <p:ph idx="16" type="body"/>
          </p:nvPr>
        </p:nvSpPr>
        <p:spPr>
          <a:xfrm>
            <a:off x="3262800" y="184757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extLst>
    <p:ext uri="{DCECCB84-F9BA-43D5-87BE-67443E8EF086}">
      <p15:sldGuideLst>
        <p15:guide id="1" orient="horz" pos="72">
          <p15:clr>
            <a:srgbClr val="E46962"/>
          </p15:clr>
        </p15:guide>
        <p15:guide id="2" pos="72">
          <p15:clr>
            <a:srgbClr val="E46962"/>
          </p15:clr>
        </p15:guide>
        <p15:guide id="3" orient="horz" pos="3168">
          <p15:clr>
            <a:srgbClr val="E46962"/>
          </p15:clr>
        </p15:guide>
        <p15:guide id="4" pos="477">
          <p15:clr>
            <a:srgbClr val="E46962"/>
          </p15:clr>
        </p15:guide>
        <p15:guide id="5" pos="549">
          <p15:clr>
            <a:srgbClr val="E46962"/>
          </p15:clr>
        </p15:guide>
        <p15:guide id="6" pos="950">
          <p15:clr>
            <a:srgbClr val="E46962"/>
          </p15:clr>
        </p15:guide>
        <p15:guide id="7" pos="1022">
          <p15:clr>
            <a:srgbClr val="E46962"/>
          </p15:clr>
        </p15:guide>
        <p15:guide id="8" pos="1422">
          <p15:clr>
            <a:srgbClr val="E46962"/>
          </p15:clr>
        </p15:guide>
        <p15:guide id="9" pos="1494">
          <p15:clr>
            <a:srgbClr val="E46962"/>
          </p15:clr>
        </p15:guide>
        <p15:guide id="10" pos="1897">
          <p15:clr>
            <a:srgbClr val="E46962"/>
          </p15:clr>
        </p15:guide>
        <p15:guide id="11" pos="1969">
          <p15:clr>
            <a:srgbClr val="E46962"/>
          </p15:clr>
        </p15:guide>
        <p15:guide id="12" pos="2369">
          <p15:clr>
            <a:srgbClr val="E46962"/>
          </p15:clr>
        </p15:guide>
        <p15:guide id="13" pos="2441">
          <p15:clr>
            <a:srgbClr val="E46962"/>
          </p15:clr>
        </p15:guide>
        <p15:guide id="14" pos="2844">
          <p15:clr>
            <a:srgbClr val="E46962"/>
          </p15:clr>
        </p15:guide>
        <p15:guide id="15" pos="2916">
          <p15:clr>
            <a:srgbClr val="E46962"/>
          </p15:clr>
        </p15:guide>
        <p15:guide id="16" pos="3319">
          <p15:clr>
            <a:srgbClr val="E46962"/>
          </p15:clr>
        </p15:guide>
        <p15:guide id="17" pos="3391">
          <p15:clr>
            <a:srgbClr val="E46962"/>
          </p15:clr>
        </p15:guide>
        <p15:guide id="18" pos="3791">
          <p15:clr>
            <a:srgbClr val="E46962"/>
          </p15:clr>
        </p15:guide>
        <p15:guide id="19" pos="3863">
          <p15:clr>
            <a:srgbClr val="E46962"/>
          </p15:clr>
        </p15:guide>
        <p15:guide id="20" pos="4266">
          <p15:clr>
            <a:srgbClr val="E46962"/>
          </p15:clr>
        </p15:guide>
        <p15:guide id="21" pos="4338">
          <p15:clr>
            <a:srgbClr val="E46962"/>
          </p15:clr>
        </p15:guide>
        <p15:guide id="22" pos="4741">
          <p15:clr>
            <a:srgbClr val="E46962"/>
          </p15:clr>
        </p15:guide>
        <p15:guide id="23" pos="4813">
          <p15:clr>
            <a:srgbClr val="E46962"/>
          </p15:clr>
        </p15:guide>
        <p15:guide id="24" pos="5213">
          <p15:clr>
            <a:srgbClr val="E46962"/>
          </p15:clr>
        </p15:guide>
        <p15:guide id="25" pos="5285">
          <p15:clr>
            <a:srgbClr val="E46962"/>
          </p15:clr>
        </p15:guide>
        <p15:guide id="26" pos="5688">
          <p15:clr>
            <a:srgbClr val="E46962"/>
          </p15:clr>
        </p15:guide>
        <p15:guide id="27" orient="horz" pos="1620">
          <p15:clr>
            <a:srgbClr val="E46962"/>
          </p15:clr>
        </p15:guide>
        <p15:guide id="28" orient="horz" pos="588">
          <p15:clr>
            <a:srgbClr val="E46962"/>
          </p15:clr>
        </p15:guide>
        <p15:guide id="29" orient="horz" pos="1104">
          <p15:clr>
            <a:srgbClr val="E46962"/>
          </p15:clr>
        </p15:guide>
        <p15:guide id="30" orient="horz" pos="2136">
          <p15:clr>
            <a:srgbClr val="E46962"/>
          </p15:clr>
        </p15:guide>
        <p15:guide id="31" orient="horz" pos="2652">
          <p15:clr>
            <a:srgbClr val="E46962"/>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2">
    <p:spTree>
      <p:nvGrpSpPr>
        <p:cNvPr id="801" name="Shape 801"/>
        <p:cNvGrpSpPr/>
        <p:nvPr/>
      </p:nvGrpSpPr>
      <p:grpSpPr>
        <a:xfrm>
          <a:off x="0" y="0"/>
          <a:ext cx="0" cy="0"/>
          <a:chOff x="0" y="0"/>
          <a:chExt cx="0" cy="0"/>
        </a:xfrm>
      </p:grpSpPr>
      <p:sp>
        <p:nvSpPr>
          <p:cNvPr id="802" name="Google Shape;802;p90"/>
          <p:cNvSpPr txBox="1"/>
          <p:nvPr>
            <p:ph idx="12" type="sldNum"/>
          </p:nvPr>
        </p:nvSpPr>
        <p:spPr>
          <a:xfrm>
            <a:off x="306795" y="21662"/>
            <a:ext cx="548700" cy="323100"/>
          </a:xfrm>
          <a:prstGeom prst="rect">
            <a:avLst/>
          </a:prstGeom>
        </p:spPr>
        <p:txBody>
          <a:bodyPr anchorCtr="0" anchor="t"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03" name="Google Shape;803;p90"/>
          <p:cNvSpPr txBox="1"/>
          <p:nvPr/>
        </p:nvSpPr>
        <p:spPr>
          <a:xfrm>
            <a:off x="228600" y="21650"/>
            <a:ext cx="434400" cy="2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pg. </a:t>
            </a:r>
            <a:endParaRPr sz="900">
              <a:solidFill>
                <a:schemeClr val="dk1"/>
              </a:solidFill>
              <a:latin typeface="Familjen Grotesk"/>
              <a:ea typeface="Familjen Grotesk"/>
              <a:cs typeface="Familjen Grotesk"/>
              <a:sym typeface="Familjen Grotesk"/>
            </a:endParaRPr>
          </a:p>
        </p:txBody>
      </p:sp>
      <p:sp>
        <p:nvSpPr>
          <p:cNvPr id="804" name="Google Shape;804;p90"/>
          <p:cNvSpPr txBox="1"/>
          <p:nvPr/>
        </p:nvSpPr>
        <p:spPr>
          <a:xfrm>
            <a:off x="1771200" y="21650"/>
            <a:ext cx="3181200" cy="2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Company Name</a:t>
            </a:r>
            <a:endParaRPr sz="900">
              <a:solidFill>
                <a:schemeClr val="dk1"/>
              </a:solidFill>
              <a:latin typeface="Familjen Grotesk"/>
              <a:ea typeface="Familjen Grotesk"/>
              <a:cs typeface="Familjen Grotesk"/>
              <a:sym typeface="Familjen Grotesk"/>
            </a:endParaRPr>
          </a:p>
        </p:txBody>
      </p:sp>
      <p:sp>
        <p:nvSpPr>
          <p:cNvPr id="805" name="Google Shape;805;p90"/>
          <p:cNvSpPr txBox="1"/>
          <p:nvPr/>
        </p:nvSpPr>
        <p:spPr>
          <a:xfrm>
            <a:off x="7961250" y="21650"/>
            <a:ext cx="1047000" cy="22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1"/>
                </a:solidFill>
                <a:latin typeface="Familjen Grotesk"/>
                <a:ea typeface="Familjen Grotesk"/>
                <a:cs typeface="Familjen Grotesk"/>
                <a:sym typeface="Familjen Grotesk"/>
              </a:rPr>
              <a:t>09.14.20XX</a:t>
            </a:r>
            <a:endParaRPr sz="900">
              <a:solidFill>
                <a:schemeClr val="dk1"/>
              </a:solidFill>
              <a:latin typeface="Familjen Grotesk"/>
              <a:ea typeface="Familjen Grotesk"/>
              <a:cs typeface="Familjen Grotesk"/>
              <a:sym typeface="Familjen Grotesk"/>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Snapshot">
  <p:cSld name="CUSTOM_2_1">
    <p:spTree>
      <p:nvGrpSpPr>
        <p:cNvPr id="806" name="Shape 806"/>
        <p:cNvGrpSpPr/>
        <p:nvPr/>
      </p:nvGrpSpPr>
      <p:grpSpPr>
        <a:xfrm>
          <a:off x="0" y="0"/>
          <a:ext cx="0" cy="0"/>
          <a:chOff x="0" y="0"/>
          <a:chExt cx="0" cy="0"/>
        </a:xfrm>
      </p:grpSpPr>
      <p:sp>
        <p:nvSpPr>
          <p:cNvPr id="807" name="Google Shape;807;p91"/>
          <p:cNvSpPr txBox="1"/>
          <p:nvPr>
            <p:ph idx="1" type="subTitle"/>
          </p:nvPr>
        </p:nvSpPr>
        <p:spPr>
          <a:xfrm>
            <a:off x="1771198" y="3024500"/>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8" name="Google Shape;808;p91"/>
          <p:cNvSpPr txBox="1"/>
          <p:nvPr>
            <p:ph idx="2" type="subTitle"/>
          </p:nvPr>
        </p:nvSpPr>
        <p:spPr>
          <a:xfrm>
            <a:off x="1771198" y="1764633"/>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9" name="Google Shape;809;p91"/>
          <p:cNvSpPr txBox="1"/>
          <p:nvPr>
            <p:ph idx="3" type="subTitle"/>
          </p:nvPr>
        </p:nvSpPr>
        <p:spPr>
          <a:xfrm>
            <a:off x="1771198" y="2356467"/>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0" name="Google Shape;810;p91"/>
          <p:cNvSpPr txBox="1"/>
          <p:nvPr>
            <p:ph idx="4" type="subTitle"/>
          </p:nvPr>
        </p:nvSpPr>
        <p:spPr>
          <a:xfrm>
            <a:off x="104050" y="1869125"/>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1" name="Google Shape;811;p91"/>
          <p:cNvSpPr txBox="1"/>
          <p:nvPr>
            <p:ph idx="5" type="subTitle"/>
          </p:nvPr>
        </p:nvSpPr>
        <p:spPr>
          <a:xfrm>
            <a:off x="104050" y="2464508"/>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2" name="Google Shape;812;p91"/>
          <p:cNvSpPr txBox="1"/>
          <p:nvPr>
            <p:ph idx="6" type="subTitle"/>
          </p:nvPr>
        </p:nvSpPr>
        <p:spPr>
          <a:xfrm>
            <a:off x="104050" y="3136092"/>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3" name="Google Shape;813;p91"/>
          <p:cNvSpPr txBox="1"/>
          <p:nvPr>
            <p:ph idx="7" type="subTitle"/>
          </p:nvPr>
        </p:nvSpPr>
        <p:spPr>
          <a:xfrm>
            <a:off x="94072" y="1215925"/>
            <a:ext cx="4076100" cy="3231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Familjen Grotesk Medium"/>
              <a:buNone/>
              <a:defRPr sz="1800">
                <a:latin typeface="Familjen Grotesk Medium"/>
                <a:ea typeface="Familjen Grotesk Medium"/>
                <a:cs typeface="Familjen Grotesk Medium"/>
                <a:sym typeface="Familjen Grotesk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4" name="Google Shape;814;p91"/>
          <p:cNvSpPr txBox="1"/>
          <p:nvPr>
            <p:ph idx="8" type="subTitle"/>
          </p:nvPr>
        </p:nvSpPr>
        <p:spPr>
          <a:xfrm>
            <a:off x="4651939" y="1215925"/>
            <a:ext cx="4076100" cy="3231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Familjen Grotesk Medium"/>
              <a:buNone/>
              <a:defRPr sz="1800">
                <a:latin typeface="Familjen Grotesk Medium"/>
                <a:ea typeface="Familjen Grotesk Medium"/>
                <a:cs typeface="Familjen Grotesk Medium"/>
                <a:sym typeface="Familjen Grotesk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5" name="Google Shape;815;p91"/>
          <p:cNvSpPr txBox="1"/>
          <p:nvPr>
            <p:ph idx="12" type="sldNum"/>
          </p:nvPr>
        </p:nvSpPr>
        <p:spPr>
          <a:xfrm>
            <a:off x="306795" y="21662"/>
            <a:ext cx="548700" cy="323100"/>
          </a:xfrm>
          <a:prstGeom prst="rect">
            <a:avLst/>
          </a:prstGeom>
        </p:spPr>
        <p:txBody>
          <a:bodyPr anchorCtr="0" anchor="t" bIns="91425" lIns="91425" spcFirstLastPara="1" rIns="91425" wrap="square" tIns="91425">
            <a:spAutoFit/>
          </a:bodyPr>
          <a:lstStyle>
            <a:lvl1pPr lvl="0" algn="l">
              <a:buNone/>
              <a:defRPr/>
            </a:lvl1pPr>
            <a:lvl2pPr lvl="1" algn="l">
              <a:buNone/>
              <a:defRPr/>
            </a:lvl2pPr>
            <a:lvl3pPr lvl="2" algn="l">
              <a:buNone/>
              <a:defRPr/>
            </a:lvl3pPr>
            <a:lvl4pPr lvl="3" algn="l">
              <a:buNone/>
              <a:defRPr/>
            </a:lvl4pPr>
            <a:lvl5pPr lvl="4" algn="l">
              <a:buNone/>
              <a:defRPr/>
            </a:lvl5pPr>
            <a:lvl6pPr lvl="5" algn="l">
              <a:buNone/>
              <a:defRPr/>
            </a:lvl6pPr>
            <a:lvl7pPr lvl="6" algn="l">
              <a:buNone/>
              <a:defRPr/>
            </a:lvl7pPr>
            <a:lvl8pPr lvl="7" algn="l">
              <a:buNone/>
              <a:defRPr/>
            </a:lvl8pPr>
            <a:lvl9pPr lvl="8" algn="l">
              <a:buNone/>
              <a:defRPr/>
            </a:lvl9pPr>
          </a:lstStyle>
          <a:p>
            <a:pPr indent="0" lvl="0" marL="0" rtl="0" algn="l">
              <a:spcBef>
                <a:spcPts val="0"/>
              </a:spcBef>
              <a:spcAft>
                <a:spcPts val="0"/>
              </a:spcAft>
              <a:buNone/>
            </a:pPr>
            <a:fld id="{00000000-1234-1234-1234-123412341234}" type="slidenum">
              <a:rPr lang="en"/>
              <a:t>‹#›</a:t>
            </a:fld>
            <a:endParaRPr/>
          </a:p>
        </p:txBody>
      </p:sp>
      <p:sp>
        <p:nvSpPr>
          <p:cNvPr id="816" name="Google Shape;816;p91"/>
          <p:cNvSpPr txBox="1"/>
          <p:nvPr/>
        </p:nvSpPr>
        <p:spPr>
          <a:xfrm>
            <a:off x="228600" y="21650"/>
            <a:ext cx="434400" cy="2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pg. </a:t>
            </a:r>
            <a:endParaRPr sz="900">
              <a:solidFill>
                <a:schemeClr val="dk1"/>
              </a:solidFill>
              <a:latin typeface="Familjen Grotesk"/>
              <a:ea typeface="Familjen Grotesk"/>
              <a:cs typeface="Familjen Grotesk"/>
              <a:sym typeface="Familjen Grotesk"/>
            </a:endParaRPr>
          </a:p>
        </p:txBody>
      </p:sp>
      <p:sp>
        <p:nvSpPr>
          <p:cNvPr id="817" name="Google Shape;817;p91"/>
          <p:cNvSpPr txBox="1"/>
          <p:nvPr/>
        </p:nvSpPr>
        <p:spPr>
          <a:xfrm>
            <a:off x="1771200" y="21650"/>
            <a:ext cx="3181200" cy="2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Company Name</a:t>
            </a:r>
            <a:endParaRPr sz="900">
              <a:solidFill>
                <a:schemeClr val="dk1"/>
              </a:solidFill>
              <a:latin typeface="Familjen Grotesk"/>
              <a:ea typeface="Familjen Grotesk"/>
              <a:cs typeface="Familjen Grotesk"/>
              <a:sym typeface="Familjen Grotesk"/>
            </a:endParaRPr>
          </a:p>
        </p:txBody>
      </p:sp>
      <p:sp>
        <p:nvSpPr>
          <p:cNvPr id="818" name="Google Shape;818;p91"/>
          <p:cNvSpPr txBox="1"/>
          <p:nvPr/>
        </p:nvSpPr>
        <p:spPr>
          <a:xfrm>
            <a:off x="7961250" y="21650"/>
            <a:ext cx="1047000" cy="22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1"/>
                </a:solidFill>
                <a:latin typeface="Familjen Grotesk"/>
                <a:ea typeface="Familjen Grotesk"/>
                <a:cs typeface="Familjen Grotesk"/>
                <a:sym typeface="Familjen Grotesk"/>
              </a:rPr>
              <a:t>09.14.20XX</a:t>
            </a:r>
            <a:endParaRPr sz="900">
              <a:solidFill>
                <a:schemeClr val="dk1"/>
              </a:solidFill>
              <a:latin typeface="Familjen Grotesk"/>
              <a:ea typeface="Familjen Grotesk"/>
              <a:cs typeface="Familjen Grotesk"/>
              <a:sym typeface="Familjen Grotesk"/>
            </a:endParaRPr>
          </a:p>
        </p:txBody>
      </p:sp>
      <p:sp>
        <p:nvSpPr>
          <p:cNvPr id="819" name="Google Shape;819;p91"/>
          <p:cNvSpPr txBox="1"/>
          <p:nvPr>
            <p:ph type="title"/>
          </p:nvPr>
        </p:nvSpPr>
        <p:spPr>
          <a:xfrm>
            <a:off x="73152" y="335300"/>
            <a:ext cx="88848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cxnSp>
        <p:nvCxnSpPr>
          <p:cNvPr id="820" name="Google Shape;820;p91"/>
          <p:cNvCxnSpPr/>
          <p:nvPr/>
        </p:nvCxnSpPr>
        <p:spPr>
          <a:xfrm>
            <a:off x="4515550" y="1368725"/>
            <a:ext cx="0" cy="3425700"/>
          </a:xfrm>
          <a:prstGeom prst="straightConnector1">
            <a:avLst/>
          </a:prstGeom>
          <a:noFill/>
          <a:ln cap="flat" cmpd="sng" w="9525">
            <a:solidFill>
              <a:schemeClr val="accent1"/>
            </a:solidFill>
            <a:prstDash val="solid"/>
            <a:round/>
            <a:headEnd len="med" w="med" type="none"/>
            <a:tailEnd len="med" w="med" type="none"/>
          </a:ln>
        </p:spPr>
      </p:cxnSp>
      <p:sp>
        <p:nvSpPr>
          <p:cNvPr id="821" name="Google Shape;821;p91"/>
          <p:cNvSpPr txBox="1"/>
          <p:nvPr>
            <p:ph idx="9" type="subTitle"/>
          </p:nvPr>
        </p:nvSpPr>
        <p:spPr>
          <a:xfrm>
            <a:off x="4676900" y="1869125"/>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2" name="Google Shape;822;p91"/>
          <p:cNvSpPr txBox="1"/>
          <p:nvPr>
            <p:ph idx="13" type="subTitle"/>
          </p:nvPr>
        </p:nvSpPr>
        <p:spPr>
          <a:xfrm>
            <a:off x="4676900" y="2464508"/>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3" name="Google Shape;823;p91"/>
          <p:cNvSpPr txBox="1"/>
          <p:nvPr>
            <p:ph idx="14" type="subTitle"/>
          </p:nvPr>
        </p:nvSpPr>
        <p:spPr>
          <a:xfrm>
            <a:off x="4676900" y="3059892"/>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4" name="Google Shape;824;p91"/>
          <p:cNvSpPr txBox="1"/>
          <p:nvPr>
            <p:ph idx="15" type="subTitle"/>
          </p:nvPr>
        </p:nvSpPr>
        <p:spPr>
          <a:xfrm>
            <a:off x="4676900" y="3655300"/>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5" name="Google Shape;825;p91"/>
          <p:cNvSpPr txBox="1"/>
          <p:nvPr>
            <p:ph idx="16" type="subTitle"/>
          </p:nvPr>
        </p:nvSpPr>
        <p:spPr>
          <a:xfrm>
            <a:off x="4676900" y="4326883"/>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6" name="Google Shape;826;p91"/>
          <p:cNvSpPr txBox="1"/>
          <p:nvPr>
            <p:ph idx="17" type="subTitle"/>
          </p:nvPr>
        </p:nvSpPr>
        <p:spPr>
          <a:xfrm>
            <a:off x="6411748" y="2963183"/>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7" name="Google Shape;827;p91"/>
          <p:cNvSpPr txBox="1"/>
          <p:nvPr>
            <p:ph idx="18" type="subTitle"/>
          </p:nvPr>
        </p:nvSpPr>
        <p:spPr>
          <a:xfrm>
            <a:off x="6411748" y="1764633"/>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8" name="Google Shape;828;p91"/>
          <p:cNvSpPr txBox="1"/>
          <p:nvPr>
            <p:ph idx="19" type="subTitle"/>
          </p:nvPr>
        </p:nvSpPr>
        <p:spPr>
          <a:xfrm>
            <a:off x="6411748" y="2363908"/>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9" name="Google Shape;829;p91"/>
          <p:cNvSpPr txBox="1"/>
          <p:nvPr>
            <p:ph idx="20" type="subTitle"/>
          </p:nvPr>
        </p:nvSpPr>
        <p:spPr>
          <a:xfrm>
            <a:off x="6411748" y="3562458"/>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0" name="Google Shape;830;p91"/>
          <p:cNvSpPr txBox="1"/>
          <p:nvPr>
            <p:ph idx="21" type="subTitle"/>
          </p:nvPr>
        </p:nvSpPr>
        <p:spPr>
          <a:xfrm>
            <a:off x="6411748" y="4237933"/>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831" name="Google Shape;831;p91"/>
          <p:cNvCxnSpPr/>
          <p:nvPr/>
        </p:nvCxnSpPr>
        <p:spPr>
          <a:xfrm>
            <a:off x="200117" y="3089629"/>
            <a:ext cx="4082100" cy="0"/>
          </a:xfrm>
          <a:prstGeom prst="straightConnector1">
            <a:avLst/>
          </a:prstGeom>
          <a:noFill/>
          <a:ln cap="flat" cmpd="sng" w="19050">
            <a:solidFill>
              <a:schemeClr val="accent1"/>
            </a:solidFill>
            <a:prstDash val="solid"/>
            <a:round/>
            <a:headEnd len="med" w="med" type="none"/>
            <a:tailEnd len="med" w="med" type="none"/>
          </a:ln>
        </p:spPr>
      </p:cxnSp>
      <p:cxnSp>
        <p:nvCxnSpPr>
          <p:cNvPr id="832" name="Google Shape;832;p91"/>
          <p:cNvCxnSpPr/>
          <p:nvPr/>
        </p:nvCxnSpPr>
        <p:spPr>
          <a:xfrm>
            <a:off x="4786525" y="4282704"/>
            <a:ext cx="40821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extLst>
    <p:ext uri="{DCECCB84-F9BA-43D5-87BE-67443E8EF086}">
      <p15:sldGuideLst>
        <p15:guide id="1" orient="horz" pos="2016">
          <p15:clr>
            <a:srgbClr val="E46962"/>
          </p15:clr>
        </p15:guide>
        <p15:guide id="2" orient="horz" pos="1261">
          <p15:clr>
            <a:srgbClr val="E46962"/>
          </p15:clr>
        </p15:guide>
        <p15:guide id="3" orient="horz" pos="2771">
          <p15:clr>
            <a:srgbClr val="E46962"/>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Executive Summary">
  <p:cSld name="TITLE_1_1">
    <p:spTree>
      <p:nvGrpSpPr>
        <p:cNvPr id="833" name="Shape 833"/>
        <p:cNvGrpSpPr/>
        <p:nvPr/>
      </p:nvGrpSpPr>
      <p:grpSpPr>
        <a:xfrm>
          <a:off x="0" y="0"/>
          <a:ext cx="0" cy="0"/>
          <a:chOff x="0" y="0"/>
          <a:chExt cx="0" cy="0"/>
        </a:xfrm>
      </p:grpSpPr>
      <p:sp>
        <p:nvSpPr>
          <p:cNvPr id="834" name="Google Shape;834;p92"/>
          <p:cNvSpPr txBox="1"/>
          <p:nvPr>
            <p:ph idx="1" type="subTitle"/>
          </p:nvPr>
        </p:nvSpPr>
        <p:spPr>
          <a:xfrm>
            <a:off x="1985411" y="2323038"/>
            <a:ext cx="1581900" cy="4749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835" name="Google Shape;835;p92"/>
          <p:cNvSpPr txBox="1"/>
          <p:nvPr>
            <p:ph idx="2" type="subTitle"/>
          </p:nvPr>
        </p:nvSpPr>
        <p:spPr>
          <a:xfrm>
            <a:off x="2014509" y="2802444"/>
            <a:ext cx="15510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836" name="Google Shape;836;p92"/>
          <p:cNvSpPr txBox="1"/>
          <p:nvPr>
            <p:ph idx="3" type="subTitle"/>
          </p:nvPr>
        </p:nvSpPr>
        <p:spPr>
          <a:xfrm>
            <a:off x="189200" y="2978305"/>
            <a:ext cx="1581900" cy="4749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837" name="Google Shape;837;p92"/>
          <p:cNvSpPr txBox="1"/>
          <p:nvPr>
            <p:ph idx="4" type="body"/>
          </p:nvPr>
        </p:nvSpPr>
        <p:spPr>
          <a:xfrm>
            <a:off x="212473" y="1023597"/>
            <a:ext cx="3560400" cy="9897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cxnSp>
        <p:nvCxnSpPr>
          <p:cNvPr id="838" name="Google Shape;838;p92"/>
          <p:cNvCxnSpPr/>
          <p:nvPr/>
        </p:nvCxnSpPr>
        <p:spPr>
          <a:xfrm>
            <a:off x="226950" y="4635025"/>
            <a:ext cx="3426000" cy="0"/>
          </a:xfrm>
          <a:prstGeom prst="straightConnector1">
            <a:avLst/>
          </a:prstGeom>
          <a:noFill/>
          <a:ln cap="flat" cmpd="sng" w="9525">
            <a:solidFill>
              <a:schemeClr val="dk2"/>
            </a:solidFill>
            <a:prstDash val="solid"/>
            <a:round/>
            <a:headEnd len="med" w="med" type="none"/>
            <a:tailEnd len="med" w="med" type="none"/>
          </a:ln>
        </p:spPr>
      </p:cxnSp>
      <p:cxnSp>
        <p:nvCxnSpPr>
          <p:cNvPr id="839" name="Google Shape;839;p92"/>
          <p:cNvCxnSpPr/>
          <p:nvPr/>
        </p:nvCxnSpPr>
        <p:spPr>
          <a:xfrm>
            <a:off x="226950" y="4326850"/>
            <a:ext cx="3426000" cy="0"/>
          </a:xfrm>
          <a:prstGeom prst="straightConnector1">
            <a:avLst/>
          </a:prstGeom>
          <a:noFill/>
          <a:ln cap="flat" cmpd="sng" w="9525">
            <a:solidFill>
              <a:schemeClr val="dk2"/>
            </a:solidFill>
            <a:prstDash val="solid"/>
            <a:round/>
            <a:headEnd len="med" w="med" type="none"/>
            <a:tailEnd len="med" w="med" type="none"/>
          </a:ln>
        </p:spPr>
      </p:cxnSp>
      <p:sp>
        <p:nvSpPr>
          <p:cNvPr id="840" name="Google Shape;840;p92"/>
          <p:cNvSpPr/>
          <p:nvPr/>
        </p:nvSpPr>
        <p:spPr>
          <a:xfrm>
            <a:off x="7308210" y="418145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841" name="Google Shape;841;p92"/>
          <p:cNvSpPr txBox="1"/>
          <p:nvPr>
            <p:ph idx="5" type="body"/>
          </p:nvPr>
        </p:nvSpPr>
        <p:spPr>
          <a:xfrm>
            <a:off x="7308213" y="431485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842" name="Google Shape;842;p92"/>
          <p:cNvSpPr txBox="1"/>
          <p:nvPr>
            <p:ph idx="6" type="subTitle"/>
          </p:nvPr>
        </p:nvSpPr>
        <p:spPr>
          <a:xfrm>
            <a:off x="7308213" y="420304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843" name="Google Shape;843;p92"/>
          <p:cNvSpPr/>
          <p:nvPr/>
        </p:nvSpPr>
        <p:spPr>
          <a:xfrm>
            <a:off x="7308198" y="332550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844" name="Google Shape;844;p92"/>
          <p:cNvSpPr txBox="1"/>
          <p:nvPr>
            <p:ph idx="7" type="body"/>
          </p:nvPr>
        </p:nvSpPr>
        <p:spPr>
          <a:xfrm>
            <a:off x="7308200" y="345890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845" name="Google Shape;845;p92"/>
          <p:cNvSpPr txBox="1"/>
          <p:nvPr>
            <p:ph idx="8" type="subTitle"/>
          </p:nvPr>
        </p:nvSpPr>
        <p:spPr>
          <a:xfrm>
            <a:off x="7308201" y="334709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846" name="Google Shape;846;p92"/>
          <p:cNvSpPr/>
          <p:nvPr/>
        </p:nvSpPr>
        <p:spPr>
          <a:xfrm>
            <a:off x="3959148" y="418145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847" name="Google Shape;847;p92"/>
          <p:cNvSpPr txBox="1"/>
          <p:nvPr>
            <p:ph idx="9" type="body"/>
          </p:nvPr>
        </p:nvSpPr>
        <p:spPr>
          <a:xfrm>
            <a:off x="3959150" y="431485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848" name="Google Shape;848;p92"/>
          <p:cNvSpPr/>
          <p:nvPr/>
        </p:nvSpPr>
        <p:spPr>
          <a:xfrm>
            <a:off x="3959150" y="3325508"/>
            <a:ext cx="1607100" cy="78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t/>
            </a:r>
            <a:endParaRPr sz="3600">
              <a:solidFill>
                <a:schemeClr val="dk1"/>
              </a:solidFill>
              <a:latin typeface="Familjen Grotesk"/>
              <a:ea typeface="Familjen Grotesk"/>
              <a:cs typeface="Familjen Grotesk"/>
              <a:sym typeface="Familjen Grotesk"/>
            </a:endParaRPr>
          </a:p>
        </p:txBody>
      </p:sp>
      <p:sp>
        <p:nvSpPr>
          <p:cNvPr id="849" name="Google Shape;849;p92"/>
          <p:cNvSpPr txBox="1"/>
          <p:nvPr>
            <p:ph idx="13" type="subTitle"/>
          </p:nvPr>
        </p:nvSpPr>
        <p:spPr>
          <a:xfrm>
            <a:off x="3959150" y="3325475"/>
            <a:ext cx="1607100" cy="7827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1400"/>
              <a:buNone/>
              <a:defRPr sz="1400"/>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p:txBody>
      </p:sp>
      <p:sp>
        <p:nvSpPr>
          <p:cNvPr id="850" name="Google Shape;850;p92"/>
          <p:cNvSpPr txBox="1"/>
          <p:nvPr>
            <p:ph idx="14"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851" name="Google Shape;851;p92"/>
          <p:cNvSpPr txBox="1"/>
          <p:nvPr>
            <p:ph idx="15"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852" name="Google Shape;852;p92"/>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853" name="Google Shape;853;p92"/>
          <p:cNvSpPr txBox="1"/>
          <p:nvPr>
            <p:ph type="title"/>
          </p:nvPr>
        </p:nvSpPr>
        <p:spPr>
          <a:xfrm>
            <a:off x="73152" y="335300"/>
            <a:ext cx="8884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400"/>
              <a:buNone/>
              <a:defRPr sz="54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cxnSp>
        <p:nvCxnSpPr>
          <p:cNvPr id="854" name="Google Shape;854;p92"/>
          <p:cNvCxnSpPr/>
          <p:nvPr/>
        </p:nvCxnSpPr>
        <p:spPr>
          <a:xfrm>
            <a:off x="3952400"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855" name="Google Shape;855;p92"/>
          <p:cNvCxnSpPr/>
          <p:nvPr/>
        </p:nvCxnSpPr>
        <p:spPr>
          <a:xfrm>
            <a:off x="5070844"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856" name="Google Shape;856;p92"/>
          <p:cNvCxnSpPr/>
          <p:nvPr/>
        </p:nvCxnSpPr>
        <p:spPr>
          <a:xfrm>
            <a:off x="6189289"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857" name="Google Shape;857;p92"/>
          <p:cNvCxnSpPr/>
          <p:nvPr/>
        </p:nvCxnSpPr>
        <p:spPr>
          <a:xfrm>
            <a:off x="7307733"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858" name="Google Shape;858;p92"/>
          <p:cNvCxnSpPr/>
          <p:nvPr/>
        </p:nvCxnSpPr>
        <p:spPr>
          <a:xfrm>
            <a:off x="8426178"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859" name="Google Shape;859;p92"/>
          <p:cNvCxnSpPr/>
          <p:nvPr/>
        </p:nvCxnSpPr>
        <p:spPr>
          <a:xfrm>
            <a:off x="4511622"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860" name="Google Shape;860;p92"/>
          <p:cNvCxnSpPr/>
          <p:nvPr/>
        </p:nvCxnSpPr>
        <p:spPr>
          <a:xfrm>
            <a:off x="5630067"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861" name="Google Shape;861;p92"/>
          <p:cNvCxnSpPr/>
          <p:nvPr/>
        </p:nvCxnSpPr>
        <p:spPr>
          <a:xfrm>
            <a:off x="6748511"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862" name="Google Shape;862;p92"/>
          <p:cNvCxnSpPr/>
          <p:nvPr/>
        </p:nvCxnSpPr>
        <p:spPr>
          <a:xfrm>
            <a:off x="7866956"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863" name="Google Shape;863;p92"/>
          <p:cNvCxnSpPr/>
          <p:nvPr/>
        </p:nvCxnSpPr>
        <p:spPr>
          <a:xfrm>
            <a:off x="8985400"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864" name="Google Shape;864;p92"/>
          <p:cNvCxnSpPr/>
          <p:nvPr/>
        </p:nvCxnSpPr>
        <p:spPr>
          <a:xfrm>
            <a:off x="719400" y="4125475"/>
            <a:ext cx="0" cy="838800"/>
          </a:xfrm>
          <a:prstGeom prst="straightConnector1">
            <a:avLst/>
          </a:prstGeom>
          <a:noFill/>
          <a:ln cap="flat" cmpd="sng" w="9525">
            <a:solidFill>
              <a:schemeClr val="dk2"/>
            </a:solidFill>
            <a:prstDash val="solid"/>
            <a:round/>
            <a:headEnd len="med" w="med" type="none"/>
            <a:tailEnd len="med" w="med" type="none"/>
          </a:ln>
        </p:spPr>
      </p:cxnSp>
      <p:cxnSp>
        <p:nvCxnSpPr>
          <p:cNvPr id="865" name="Google Shape;865;p92"/>
          <p:cNvCxnSpPr/>
          <p:nvPr/>
        </p:nvCxnSpPr>
        <p:spPr>
          <a:xfrm>
            <a:off x="1208760" y="4125475"/>
            <a:ext cx="0" cy="838800"/>
          </a:xfrm>
          <a:prstGeom prst="straightConnector1">
            <a:avLst/>
          </a:prstGeom>
          <a:noFill/>
          <a:ln cap="flat" cmpd="sng" w="9525">
            <a:solidFill>
              <a:schemeClr val="dk2"/>
            </a:solidFill>
            <a:prstDash val="solid"/>
            <a:round/>
            <a:headEnd len="med" w="med" type="none"/>
            <a:tailEnd len="med" w="med" type="none"/>
          </a:ln>
        </p:spPr>
      </p:cxnSp>
      <p:cxnSp>
        <p:nvCxnSpPr>
          <p:cNvPr id="866" name="Google Shape;866;p92"/>
          <p:cNvCxnSpPr/>
          <p:nvPr/>
        </p:nvCxnSpPr>
        <p:spPr>
          <a:xfrm>
            <a:off x="1698120" y="4125475"/>
            <a:ext cx="0" cy="838800"/>
          </a:xfrm>
          <a:prstGeom prst="straightConnector1">
            <a:avLst/>
          </a:prstGeom>
          <a:noFill/>
          <a:ln cap="flat" cmpd="sng" w="9525">
            <a:solidFill>
              <a:schemeClr val="dk2"/>
            </a:solidFill>
            <a:prstDash val="solid"/>
            <a:round/>
            <a:headEnd len="med" w="med" type="none"/>
            <a:tailEnd len="med" w="med" type="none"/>
          </a:ln>
        </p:spPr>
      </p:cxnSp>
      <p:cxnSp>
        <p:nvCxnSpPr>
          <p:cNvPr id="867" name="Google Shape;867;p92"/>
          <p:cNvCxnSpPr/>
          <p:nvPr/>
        </p:nvCxnSpPr>
        <p:spPr>
          <a:xfrm>
            <a:off x="2187480" y="4125475"/>
            <a:ext cx="0" cy="838800"/>
          </a:xfrm>
          <a:prstGeom prst="straightConnector1">
            <a:avLst/>
          </a:prstGeom>
          <a:noFill/>
          <a:ln cap="flat" cmpd="sng" w="9525">
            <a:solidFill>
              <a:schemeClr val="dk2"/>
            </a:solidFill>
            <a:prstDash val="solid"/>
            <a:round/>
            <a:headEnd len="med" w="med" type="none"/>
            <a:tailEnd len="med" w="med" type="none"/>
          </a:ln>
        </p:spPr>
      </p:cxnSp>
      <p:sp>
        <p:nvSpPr>
          <p:cNvPr id="868" name="Google Shape;868;p92"/>
          <p:cNvSpPr/>
          <p:nvPr/>
        </p:nvSpPr>
        <p:spPr>
          <a:xfrm>
            <a:off x="229843" y="4125475"/>
            <a:ext cx="3425935" cy="838687"/>
          </a:xfrm>
          <a:custGeom>
            <a:rect b="b" l="l" r="r" t="t"/>
            <a:pathLst>
              <a:path extrusionOk="0" h="148178" w="347018">
                <a:moveTo>
                  <a:pt x="0" y="0"/>
                </a:moveTo>
                <a:lnTo>
                  <a:pt x="0" y="148178"/>
                </a:lnTo>
                <a:lnTo>
                  <a:pt x="347018" y="148178"/>
                </a:lnTo>
              </a:path>
            </a:pathLst>
          </a:custGeom>
          <a:noFill/>
          <a:ln cap="flat" cmpd="sng" w="9525">
            <a:solidFill>
              <a:schemeClr val="accent2"/>
            </a:solidFill>
            <a:prstDash val="solid"/>
            <a:round/>
            <a:headEnd len="med" w="med" type="none"/>
            <a:tailEnd len="med" w="med" type="none"/>
          </a:ln>
        </p:spPr>
      </p:sp>
      <p:cxnSp>
        <p:nvCxnSpPr>
          <p:cNvPr id="869" name="Google Shape;869;p92"/>
          <p:cNvCxnSpPr/>
          <p:nvPr/>
        </p:nvCxnSpPr>
        <p:spPr>
          <a:xfrm>
            <a:off x="2676840" y="4125475"/>
            <a:ext cx="0" cy="838800"/>
          </a:xfrm>
          <a:prstGeom prst="straightConnector1">
            <a:avLst/>
          </a:prstGeom>
          <a:noFill/>
          <a:ln cap="flat" cmpd="sng" w="9525">
            <a:solidFill>
              <a:schemeClr val="dk2"/>
            </a:solidFill>
            <a:prstDash val="solid"/>
            <a:round/>
            <a:headEnd len="med" w="med" type="none"/>
            <a:tailEnd len="med" w="med" type="none"/>
          </a:ln>
        </p:spPr>
      </p:cxnSp>
      <p:cxnSp>
        <p:nvCxnSpPr>
          <p:cNvPr id="870" name="Google Shape;870;p92"/>
          <p:cNvCxnSpPr/>
          <p:nvPr/>
        </p:nvCxnSpPr>
        <p:spPr>
          <a:xfrm>
            <a:off x="3166200" y="4125475"/>
            <a:ext cx="0" cy="8388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92"/>
          <p:cNvSpPr/>
          <p:nvPr/>
        </p:nvSpPr>
        <p:spPr>
          <a:xfrm>
            <a:off x="5633673" y="332550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872" name="Google Shape;872;p92"/>
          <p:cNvSpPr txBox="1"/>
          <p:nvPr>
            <p:ph idx="16" type="body"/>
          </p:nvPr>
        </p:nvSpPr>
        <p:spPr>
          <a:xfrm>
            <a:off x="5633675" y="345890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873" name="Google Shape;873;p92"/>
          <p:cNvSpPr txBox="1"/>
          <p:nvPr>
            <p:ph idx="17" type="subTitle"/>
          </p:nvPr>
        </p:nvSpPr>
        <p:spPr>
          <a:xfrm>
            <a:off x="3959151" y="420304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874" name="Google Shape;874;p92"/>
          <p:cNvSpPr txBox="1"/>
          <p:nvPr>
            <p:ph idx="18" type="subTitle"/>
          </p:nvPr>
        </p:nvSpPr>
        <p:spPr>
          <a:xfrm>
            <a:off x="5633676" y="334709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875" name="Google Shape;875;p92"/>
          <p:cNvSpPr/>
          <p:nvPr/>
        </p:nvSpPr>
        <p:spPr>
          <a:xfrm>
            <a:off x="5633660" y="418145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876" name="Google Shape;876;p92"/>
          <p:cNvSpPr txBox="1"/>
          <p:nvPr>
            <p:ph idx="19" type="body"/>
          </p:nvPr>
        </p:nvSpPr>
        <p:spPr>
          <a:xfrm>
            <a:off x="5633663" y="431485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877" name="Google Shape;877;p92"/>
          <p:cNvSpPr txBox="1"/>
          <p:nvPr>
            <p:ph idx="20" type="subTitle"/>
          </p:nvPr>
        </p:nvSpPr>
        <p:spPr>
          <a:xfrm>
            <a:off x="5633663" y="420304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878" name="Google Shape;878;p92"/>
          <p:cNvSpPr txBox="1"/>
          <p:nvPr>
            <p:ph idx="21" type="subTitle"/>
          </p:nvPr>
        </p:nvSpPr>
        <p:spPr>
          <a:xfrm>
            <a:off x="3933400"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879" name="Google Shape;879;p92"/>
          <p:cNvSpPr txBox="1"/>
          <p:nvPr>
            <p:ph idx="22" type="subTitle"/>
          </p:nvPr>
        </p:nvSpPr>
        <p:spPr>
          <a:xfrm>
            <a:off x="5052000"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880" name="Google Shape;880;p92"/>
          <p:cNvSpPr txBox="1"/>
          <p:nvPr>
            <p:ph idx="23" type="subTitle"/>
          </p:nvPr>
        </p:nvSpPr>
        <p:spPr>
          <a:xfrm>
            <a:off x="7288862"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881" name="Google Shape;881;p92"/>
          <p:cNvSpPr txBox="1"/>
          <p:nvPr>
            <p:ph idx="24" type="subTitle"/>
          </p:nvPr>
        </p:nvSpPr>
        <p:spPr>
          <a:xfrm>
            <a:off x="8407312"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882" name="Google Shape;882;p92"/>
          <p:cNvSpPr txBox="1"/>
          <p:nvPr>
            <p:ph idx="25" type="subTitle"/>
          </p:nvPr>
        </p:nvSpPr>
        <p:spPr>
          <a:xfrm>
            <a:off x="6170412"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883" name="Google Shape;883;p92"/>
          <p:cNvSpPr txBox="1"/>
          <p:nvPr>
            <p:ph idx="26" type="subTitle"/>
          </p:nvPr>
        </p:nvSpPr>
        <p:spPr>
          <a:xfrm>
            <a:off x="3946300" y="2211525"/>
            <a:ext cx="1589400" cy="4617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884" name="Google Shape;884;p92"/>
          <p:cNvSpPr txBox="1"/>
          <p:nvPr>
            <p:ph idx="27" type="subTitle"/>
          </p:nvPr>
        </p:nvSpPr>
        <p:spPr>
          <a:xfrm>
            <a:off x="5619200" y="2211513"/>
            <a:ext cx="1589400" cy="4617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885" name="Google Shape;885;p92"/>
          <p:cNvSpPr txBox="1"/>
          <p:nvPr>
            <p:ph idx="28" type="subTitle"/>
          </p:nvPr>
        </p:nvSpPr>
        <p:spPr>
          <a:xfrm>
            <a:off x="7302800" y="2211513"/>
            <a:ext cx="1589400" cy="4617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886" name="Google Shape;886;p92"/>
          <p:cNvSpPr txBox="1"/>
          <p:nvPr>
            <p:ph idx="29" type="subTitle"/>
          </p:nvPr>
        </p:nvSpPr>
        <p:spPr>
          <a:xfrm>
            <a:off x="5625300" y="1997479"/>
            <a:ext cx="1590600" cy="3048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7" name="Google Shape;887;p92"/>
          <p:cNvSpPr txBox="1"/>
          <p:nvPr>
            <p:ph idx="30" type="subTitle"/>
          </p:nvPr>
        </p:nvSpPr>
        <p:spPr>
          <a:xfrm>
            <a:off x="7298200" y="1997467"/>
            <a:ext cx="1590600" cy="3048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8" name="Google Shape;888;p92"/>
          <p:cNvSpPr txBox="1"/>
          <p:nvPr>
            <p:ph idx="31" type="subTitle"/>
          </p:nvPr>
        </p:nvSpPr>
        <p:spPr>
          <a:xfrm>
            <a:off x="3952400" y="1997479"/>
            <a:ext cx="1590600" cy="3048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9" name="Google Shape;889;p92"/>
          <p:cNvSpPr txBox="1"/>
          <p:nvPr>
            <p:ph idx="32" type="subTitle"/>
          </p:nvPr>
        </p:nvSpPr>
        <p:spPr>
          <a:xfrm>
            <a:off x="3939000" y="2797425"/>
            <a:ext cx="4968900" cy="304800"/>
          </a:xfrm>
          <a:prstGeom prst="rect">
            <a:avLst/>
          </a:prstGeom>
        </p:spPr>
        <p:txBody>
          <a:bodyPr anchorCtr="0" anchor="t" bIns="0" lIns="0" spcFirstLastPara="1" rIns="0" wrap="square" tIns="0">
            <a:noAutofit/>
          </a:bodyPr>
          <a:lstStyle>
            <a:lvl1pPr lvl="0">
              <a:spcBef>
                <a:spcPts val="0"/>
              </a:spcBef>
              <a:spcAft>
                <a:spcPts val="0"/>
              </a:spcAft>
              <a:buSzPts val="1800"/>
              <a:buNone/>
              <a:defRPr b="1" sz="1800"/>
            </a:lvl1pPr>
            <a:lvl2pPr lvl="1">
              <a:spcBef>
                <a:spcPts val="0"/>
              </a:spcBef>
              <a:spcAft>
                <a:spcPts val="0"/>
              </a:spcAft>
              <a:buSzPts val="1800"/>
              <a:buFont typeface="Familjen Grotesk"/>
              <a:buNone/>
              <a:defRPr b="1" sz="1800"/>
            </a:lvl2pPr>
            <a:lvl3pPr lvl="2">
              <a:spcBef>
                <a:spcPts val="0"/>
              </a:spcBef>
              <a:spcAft>
                <a:spcPts val="0"/>
              </a:spcAft>
              <a:buSzPts val="1800"/>
              <a:buFont typeface="Familjen Grotesk"/>
              <a:buNone/>
              <a:defRPr b="1" sz="1800"/>
            </a:lvl3pPr>
            <a:lvl4pPr lvl="3">
              <a:spcBef>
                <a:spcPts val="0"/>
              </a:spcBef>
              <a:spcAft>
                <a:spcPts val="0"/>
              </a:spcAft>
              <a:buSzPts val="1800"/>
              <a:buFont typeface="Familjen Grotesk"/>
              <a:buNone/>
              <a:defRPr b="1" sz="1800"/>
            </a:lvl4pPr>
            <a:lvl5pPr lvl="4">
              <a:spcBef>
                <a:spcPts val="0"/>
              </a:spcBef>
              <a:spcAft>
                <a:spcPts val="0"/>
              </a:spcAft>
              <a:buSzPts val="1800"/>
              <a:buFont typeface="Familjen Grotesk"/>
              <a:buNone/>
              <a:defRPr b="1" sz="1800"/>
            </a:lvl5pPr>
            <a:lvl6pPr lvl="5">
              <a:spcBef>
                <a:spcPts val="0"/>
              </a:spcBef>
              <a:spcAft>
                <a:spcPts val="0"/>
              </a:spcAft>
              <a:buSzPts val="1800"/>
              <a:buFont typeface="Familjen Grotesk"/>
              <a:buNone/>
              <a:defRPr b="1" sz="1800"/>
            </a:lvl6pPr>
            <a:lvl7pPr lvl="6">
              <a:spcBef>
                <a:spcPts val="0"/>
              </a:spcBef>
              <a:spcAft>
                <a:spcPts val="0"/>
              </a:spcAft>
              <a:buSzPts val="1800"/>
              <a:buFont typeface="Familjen Grotesk"/>
              <a:buNone/>
              <a:defRPr b="1" sz="1800"/>
            </a:lvl7pPr>
            <a:lvl8pPr lvl="7">
              <a:spcBef>
                <a:spcPts val="0"/>
              </a:spcBef>
              <a:spcAft>
                <a:spcPts val="0"/>
              </a:spcAft>
              <a:buSzPts val="1800"/>
              <a:buFont typeface="Familjen Grotesk"/>
              <a:buNone/>
              <a:defRPr b="1" sz="1800"/>
            </a:lvl8pPr>
            <a:lvl9pPr lvl="8">
              <a:spcBef>
                <a:spcPts val="0"/>
              </a:spcBef>
              <a:spcAft>
                <a:spcPts val="0"/>
              </a:spcAft>
              <a:buSzPts val="1800"/>
              <a:buFont typeface="Familjen Grotesk"/>
              <a:buNone/>
              <a:defRPr b="1" sz="1800"/>
            </a:lvl9pPr>
          </a:lstStyle>
          <a:p/>
        </p:txBody>
      </p:sp>
      <p:sp>
        <p:nvSpPr>
          <p:cNvPr id="890" name="Google Shape;890;p92"/>
          <p:cNvSpPr txBox="1"/>
          <p:nvPr>
            <p:ph idx="33" type="subTitle"/>
          </p:nvPr>
        </p:nvSpPr>
        <p:spPr>
          <a:xfrm>
            <a:off x="3946300" y="3070150"/>
            <a:ext cx="49689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891" name="Google Shape;891;p92"/>
          <p:cNvSpPr txBox="1"/>
          <p:nvPr>
            <p:ph idx="34" type="subTitle"/>
          </p:nvPr>
        </p:nvSpPr>
        <p:spPr>
          <a:xfrm>
            <a:off x="220150" y="3826873"/>
            <a:ext cx="3426000" cy="304800"/>
          </a:xfrm>
          <a:prstGeom prst="rect">
            <a:avLst/>
          </a:prstGeom>
        </p:spPr>
        <p:txBody>
          <a:bodyPr anchorCtr="0" anchor="t" bIns="0" lIns="0" spcFirstLastPara="1" rIns="0" wrap="square" tIns="0">
            <a:noAutofit/>
          </a:bodyPr>
          <a:lstStyle>
            <a:lvl1pPr lvl="0">
              <a:spcBef>
                <a:spcPts val="0"/>
              </a:spcBef>
              <a:spcAft>
                <a:spcPts val="0"/>
              </a:spcAft>
              <a:buSzPts val="1800"/>
              <a:buNone/>
              <a:defRPr b="1" sz="1800"/>
            </a:lvl1pPr>
            <a:lvl2pPr lvl="1">
              <a:spcBef>
                <a:spcPts val="0"/>
              </a:spcBef>
              <a:spcAft>
                <a:spcPts val="0"/>
              </a:spcAft>
              <a:buSzPts val="1800"/>
              <a:buFont typeface="Familjen Grotesk"/>
              <a:buNone/>
              <a:defRPr b="1" sz="1800"/>
            </a:lvl2pPr>
            <a:lvl3pPr lvl="2">
              <a:spcBef>
                <a:spcPts val="0"/>
              </a:spcBef>
              <a:spcAft>
                <a:spcPts val="0"/>
              </a:spcAft>
              <a:buSzPts val="1800"/>
              <a:buFont typeface="Familjen Grotesk"/>
              <a:buNone/>
              <a:defRPr b="1" sz="1800"/>
            </a:lvl3pPr>
            <a:lvl4pPr lvl="3">
              <a:spcBef>
                <a:spcPts val="0"/>
              </a:spcBef>
              <a:spcAft>
                <a:spcPts val="0"/>
              </a:spcAft>
              <a:buSzPts val="1800"/>
              <a:buFont typeface="Familjen Grotesk"/>
              <a:buNone/>
              <a:defRPr b="1" sz="1800"/>
            </a:lvl4pPr>
            <a:lvl5pPr lvl="4">
              <a:spcBef>
                <a:spcPts val="0"/>
              </a:spcBef>
              <a:spcAft>
                <a:spcPts val="0"/>
              </a:spcAft>
              <a:buSzPts val="1800"/>
              <a:buFont typeface="Familjen Grotesk"/>
              <a:buNone/>
              <a:defRPr b="1" sz="1800"/>
            </a:lvl5pPr>
            <a:lvl6pPr lvl="5">
              <a:spcBef>
                <a:spcPts val="0"/>
              </a:spcBef>
              <a:spcAft>
                <a:spcPts val="0"/>
              </a:spcAft>
              <a:buSzPts val="1800"/>
              <a:buFont typeface="Familjen Grotesk"/>
              <a:buNone/>
              <a:defRPr b="1" sz="1800"/>
            </a:lvl6pPr>
            <a:lvl7pPr lvl="6">
              <a:spcBef>
                <a:spcPts val="0"/>
              </a:spcBef>
              <a:spcAft>
                <a:spcPts val="0"/>
              </a:spcAft>
              <a:buSzPts val="1800"/>
              <a:buFont typeface="Familjen Grotesk"/>
              <a:buNone/>
              <a:defRPr b="1" sz="1800"/>
            </a:lvl7pPr>
            <a:lvl8pPr lvl="7">
              <a:spcBef>
                <a:spcPts val="0"/>
              </a:spcBef>
              <a:spcAft>
                <a:spcPts val="0"/>
              </a:spcAft>
              <a:buSzPts val="1800"/>
              <a:buFont typeface="Familjen Grotesk"/>
              <a:buNone/>
              <a:defRPr b="1" sz="1800"/>
            </a:lvl8pPr>
            <a:lvl9pPr lvl="8">
              <a:spcBef>
                <a:spcPts val="0"/>
              </a:spcBef>
              <a:spcAft>
                <a:spcPts val="0"/>
              </a:spcAft>
              <a:buSzPts val="1800"/>
              <a:buFont typeface="Familjen Grotesk"/>
              <a:buNone/>
              <a:defRPr b="1" sz="1800"/>
            </a:lvl9pPr>
          </a:lstStyle>
          <a:p/>
        </p:txBody>
      </p:sp>
      <p:sp>
        <p:nvSpPr>
          <p:cNvPr id="892" name="Google Shape;892;p92"/>
          <p:cNvSpPr txBox="1"/>
          <p:nvPr>
            <p:ph idx="35" type="subTitle"/>
          </p:nvPr>
        </p:nvSpPr>
        <p:spPr>
          <a:xfrm>
            <a:off x="218299" y="3457711"/>
            <a:ext cx="15510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893" name="Google Shape;893;p92"/>
          <p:cNvSpPr txBox="1"/>
          <p:nvPr>
            <p:ph idx="36" type="subTitle"/>
          </p:nvPr>
        </p:nvSpPr>
        <p:spPr>
          <a:xfrm>
            <a:off x="189200" y="2323038"/>
            <a:ext cx="1581900" cy="4749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894" name="Google Shape;894;p92"/>
          <p:cNvSpPr txBox="1"/>
          <p:nvPr>
            <p:ph idx="37" type="subTitle"/>
          </p:nvPr>
        </p:nvSpPr>
        <p:spPr>
          <a:xfrm>
            <a:off x="218299" y="2802444"/>
            <a:ext cx="15510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895" name="Google Shape;895;p92"/>
          <p:cNvSpPr txBox="1"/>
          <p:nvPr>
            <p:ph idx="38" type="subTitle"/>
          </p:nvPr>
        </p:nvSpPr>
        <p:spPr>
          <a:xfrm>
            <a:off x="220150" y="2152976"/>
            <a:ext cx="3426000" cy="304800"/>
          </a:xfrm>
          <a:prstGeom prst="rect">
            <a:avLst/>
          </a:prstGeom>
        </p:spPr>
        <p:txBody>
          <a:bodyPr anchorCtr="0" anchor="t" bIns="0" lIns="0" spcFirstLastPara="1" rIns="0" wrap="square" tIns="0">
            <a:noAutofit/>
          </a:bodyPr>
          <a:lstStyle>
            <a:lvl1pPr lvl="0">
              <a:spcBef>
                <a:spcPts val="0"/>
              </a:spcBef>
              <a:spcAft>
                <a:spcPts val="0"/>
              </a:spcAft>
              <a:buSzPts val="1800"/>
              <a:buNone/>
              <a:defRPr b="1" sz="1800"/>
            </a:lvl1pPr>
            <a:lvl2pPr lvl="1">
              <a:spcBef>
                <a:spcPts val="0"/>
              </a:spcBef>
              <a:spcAft>
                <a:spcPts val="0"/>
              </a:spcAft>
              <a:buSzPts val="1800"/>
              <a:buFont typeface="Familjen Grotesk"/>
              <a:buNone/>
              <a:defRPr b="1" sz="1800"/>
            </a:lvl2pPr>
            <a:lvl3pPr lvl="2">
              <a:spcBef>
                <a:spcPts val="0"/>
              </a:spcBef>
              <a:spcAft>
                <a:spcPts val="0"/>
              </a:spcAft>
              <a:buSzPts val="1800"/>
              <a:buFont typeface="Familjen Grotesk"/>
              <a:buNone/>
              <a:defRPr b="1" sz="1800"/>
            </a:lvl3pPr>
            <a:lvl4pPr lvl="3">
              <a:spcBef>
                <a:spcPts val="0"/>
              </a:spcBef>
              <a:spcAft>
                <a:spcPts val="0"/>
              </a:spcAft>
              <a:buSzPts val="1800"/>
              <a:buFont typeface="Familjen Grotesk"/>
              <a:buNone/>
              <a:defRPr b="1" sz="1800"/>
            </a:lvl4pPr>
            <a:lvl5pPr lvl="4">
              <a:spcBef>
                <a:spcPts val="0"/>
              </a:spcBef>
              <a:spcAft>
                <a:spcPts val="0"/>
              </a:spcAft>
              <a:buSzPts val="1800"/>
              <a:buFont typeface="Familjen Grotesk"/>
              <a:buNone/>
              <a:defRPr b="1" sz="1800"/>
            </a:lvl5pPr>
            <a:lvl6pPr lvl="5">
              <a:spcBef>
                <a:spcPts val="0"/>
              </a:spcBef>
              <a:spcAft>
                <a:spcPts val="0"/>
              </a:spcAft>
              <a:buSzPts val="1800"/>
              <a:buFont typeface="Familjen Grotesk"/>
              <a:buNone/>
              <a:defRPr b="1" sz="1800"/>
            </a:lvl6pPr>
            <a:lvl7pPr lvl="6">
              <a:spcBef>
                <a:spcPts val="0"/>
              </a:spcBef>
              <a:spcAft>
                <a:spcPts val="0"/>
              </a:spcAft>
              <a:buSzPts val="1800"/>
              <a:buFont typeface="Familjen Grotesk"/>
              <a:buNone/>
              <a:defRPr b="1" sz="1800"/>
            </a:lvl7pPr>
            <a:lvl8pPr lvl="7">
              <a:spcBef>
                <a:spcPts val="0"/>
              </a:spcBef>
              <a:spcAft>
                <a:spcPts val="0"/>
              </a:spcAft>
              <a:buSzPts val="1800"/>
              <a:buFont typeface="Familjen Grotesk"/>
              <a:buNone/>
              <a:defRPr b="1" sz="1800"/>
            </a:lvl8pPr>
            <a:lvl9pPr lvl="8">
              <a:spcBef>
                <a:spcPts val="0"/>
              </a:spcBef>
              <a:spcAft>
                <a:spcPts val="0"/>
              </a:spcAft>
              <a:buSzPts val="1800"/>
              <a:buFont typeface="Familjen Grotesk"/>
              <a:buNone/>
              <a:defRPr b="1" sz="1800"/>
            </a:lvl9pPr>
          </a:lstStyle>
          <a:p/>
        </p:txBody>
      </p:sp>
      <p:sp>
        <p:nvSpPr>
          <p:cNvPr id="896" name="Google Shape;896;p92"/>
          <p:cNvSpPr txBox="1"/>
          <p:nvPr>
            <p:ph idx="39" type="subTitle"/>
          </p:nvPr>
        </p:nvSpPr>
        <p:spPr>
          <a:xfrm>
            <a:off x="1985411" y="2978305"/>
            <a:ext cx="1581900" cy="4749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897" name="Google Shape;897;p92"/>
          <p:cNvSpPr txBox="1"/>
          <p:nvPr>
            <p:ph idx="40" type="subTitle"/>
          </p:nvPr>
        </p:nvSpPr>
        <p:spPr>
          <a:xfrm>
            <a:off x="2014509" y="3457711"/>
            <a:ext cx="15510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4">
    <p:bg>
      <p:bgPr>
        <a:solidFill>
          <a:schemeClr val="dk2"/>
        </a:solidFill>
      </p:bgPr>
    </p:bg>
    <p:spTree>
      <p:nvGrpSpPr>
        <p:cNvPr id="898" name="Shape 898"/>
        <p:cNvGrpSpPr/>
        <p:nvPr/>
      </p:nvGrpSpPr>
      <p:grpSpPr>
        <a:xfrm>
          <a:off x="0" y="0"/>
          <a:ext cx="0" cy="0"/>
          <a:chOff x="0" y="0"/>
          <a:chExt cx="0" cy="0"/>
        </a:xfrm>
      </p:grpSpPr>
      <p:sp>
        <p:nvSpPr>
          <p:cNvPr id="899" name="Google Shape;899;p93"/>
          <p:cNvSpPr txBox="1"/>
          <p:nvPr/>
        </p:nvSpPr>
        <p:spPr>
          <a:xfrm>
            <a:off x="151500" y="-149638"/>
            <a:ext cx="1478700" cy="657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 sz="14400">
                <a:solidFill>
                  <a:schemeClr val="accent2"/>
                </a:solidFill>
                <a:latin typeface="Familjen Grotesk"/>
                <a:ea typeface="Familjen Grotesk"/>
                <a:cs typeface="Familjen Grotesk"/>
                <a:sym typeface="Familjen Grotesk"/>
              </a:rPr>
              <a:t>“</a:t>
            </a:r>
            <a:endParaRPr b="1" sz="14400">
              <a:solidFill>
                <a:schemeClr val="accent2"/>
              </a:solidFill>
              <a:latin typeface="Familjen Grotesk"/>
              <a:ea typeface="Familjen Grotesk"/>
              <a:cs typeface="Familjen Grotesk"/>
              <a:sym typeface="Familjen Grotesk"/>
            </a:endParaRPr>
          </a:p>
        </p:txBody>
      </p:sp>
      <p:sp>
        <p:nvSpPr>
          <p:cNvPr id="900" name="Google Shape;900;p93"/>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901" name="Google Shape;901;p93"/>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902" name="Google Shape;902;p93"/>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903" name="Google Shape;903;p93"/>
          <p:cNvSpPr txBox="1"/>
          <p:nvPr>
            <p:ph idx="3" type="body"/>
          </p:nvPr>
        </p:nvSpPr>
        <p:spPr>
          <a:xfrm>
            <a:off x="1664044" y="349775"/>
            <a:ext cx="6903000" cy="3683100"/>
          </a:xfrm>
          <a:prstGeom prst="rect">
            <a:avLst/>
          </a:prstGeom>
        </p:spPr>
        <p:txBody>
          <a:bodyPr anchorCtr="0" anchor="t" bIns="91425" lIns="91425" spcFirstLastPara="1" rIns="91425" wrap="square" tIns="91425">
            <a:noAutofit/>
          </a:bodyPr>
          <a:lstStyle>
            <a:lvl1pPr indent="-457200" lvl="0" marL="457200">
              <a:lnSpc>
                <a:spcPct val="85000"/>
              </a:lnSpc>
              <a:spcBef>
                <a:spcPts val="0"/>
              </a:spcBef>
              <a:spcAft>
                <a:spcPts val="0"/>
              </a:spcAft>
              <a:buSzPts val="3600"/>
              <a:buChar char="●"/>
              <a:defRPr sz="3600"/>
            </a:lvl1pPr>
            <a:lvl2pPr indent="-457200" lvl="1" marL="914400">
              <a:lnSpc>
                <a:spcPct val="85000"/>
              </a:lnSpc>
              <a:spcBef>
                <a:spcPts val="0"/>
              </a:spcBef>
              <a:spcAft>
                <a:spcPts val="0"/>
              </a:spcAft>
              <a:buSzPts val="3600"/>
              <a:buChar char="○"/>
              <a:defRPr sz="3600"/>
            </a:lvl2pPr>
            <a:lvl3pPr indent="-457200" lvl="2" marL="1371600">
              <a:lnSpc>
                <a:spcPct val="85000"/>
              </a:lnSpc>
              <a:spcBef>
                <a:spcPts val="0"/>
              </a:spcBef>
              <a:spcAft>
                <a:spcPts val="0"/>
              </a:spcAft>
              <a:buSzPts val="3600"/>
              <a:buChar char="■"/>
              <a:defRPr sz="3600"/>
            </a:lvl3pPr>
            <a:lvl4pPr indent="-457200" lvl="3" marL="1828800">
              <a:lnSpc>
                <a:spcPct val="85000"/>
              </a:lnSpc>
              <a:spcBef>
                <a:spcPts val="0"/>
              </a:spcBef>
              <a:spcAft>
                <a:spcPts val="0"/>
              </a:spcAft>
              <a:buSzPts val="3600"/>
              <a:buChar char="●"/>
              <a:defRPr sz="3600"/>
            </a:lvl4pPr>
            <a:lvl5pPr indent="-457200" lvl="4" marL="2286000">
              <a:lnSpc>
                <a:spcPct val="85000"/>
              </a:lnSpc>
              <a:spcBef>
                <a:spcPts val="0"/>
              </a:spcBef>
              <a:spcAft>
                <a:spcPts val="0"/>
              </a:spcAft>
              <a:buSzPts val="3600"/>
              <a:buChar char="○"/>
              <a:defRPr sz="3600"/>
            </a:lvl5pPr>
            <a:lvl6pPr indent="-457200" lvl="5" marL="2743200">
              <a:lnSpc>
                <a:spcPct val="85000"/>
              </a:lnSpc>
              <a:spcBef>
                <a:spcPts val="0"/>
              </a:spcBef>
              <a:spcAft>
                <a:spcPts val="0"/>
              </a:spcAft>
              <a:buSzPts val="3600"/>
              <a:buChar char="■"/>
              <a:defRPr sz="3600"/>
            </a:lvl6pPr>
            <a:lvl7pPr indent="-457200" lvl="6" marL="3200400">
              <a:lnSpc>
                <a:spcPct val="85000"/>
              </a:lnSpc>
              <a:spcBef>
                <a:spcPts val="0"/>
              </a:spcBef>
              <a:spcAft>
                <a:spcPts val="0"/>
              </a:spcAft>
              <a:buSzPts val="3600"/>
              <a:buChar char="●"/>
              <a:defRPr sz="3600"/>
            </a:lvl7pPr>
            <a:lvl8pPr indent="-457200" lvl="7" marL="3657600">
              <a:lnSpc>
                <a:spcPct val="85000"/>
              </a:lnSpc>
              <a:spcBef>
                <a:spcPts val="0"/>
              </a:spcBef>
              <a:spcAft>
                <a:spcPts val="0"/>
              </a:spcAft>
              <a:buSzPts val="3600"/>
              <a:buChar char="○"/>
              <a:defRPr sz="3600"/>
            </a:lvl8pPr>
            <a:lvl9pPr indent="-457200" lvl="8" marL="4114800">
              <a:lnSpc>
                <a:spcPct val="85000"/>
              </a:lnSpc>
              <a:spcBef>
                <a:spcPts val="0"/>
              </a:spcBef>
              <a:spcAft>
                <a:spcPts val="0"/>
              </a:spcAft>
              <a:buSzPts val="3600"/>
              <a:buChar char="■"/>
              <a:defRPr sz="3600"/>
            </a:lvl9pPr>
          </a:lstStyle>
          <a:p/>
        </p:txBody>
      </p:sp>
      <p:sp>
        <p:nvSpPr>
          <p:cNvPr id="904" name="Google Shape;904;p93"/>
          <p:cNvSpPr txBox="1"/>
          <p:nvPr>
            <p:ph idx="4" type="subTitle"/>
          </p:nvPr>
        </p:nvSpPr>
        <p:spPr>
          <a:xfrm>
            <a:off x="1664050" y="4468300"/>
            <a:ext cx="5489700" cy="400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BLANK_1_4_1">
    <p:bg>
      <p:bgPr>
        <a:solidFill>
          <a:schemeClr val="dk1"/>
        </a:solidFill>
      </p:bgPr>
    </p:bg>
    <p:spTree>
      <p:nvGrpSpPr>
        <p:cNvPr id="905" name="Shape 905"/>
        <p:cNvGrpSpPr/>
        <p:nvPr/>
      </p:nvGrpSpPr>
      <p:grpSpPr>
        <a:xfrm>
          <a:off x="0" y="0"/>
          <a:ext cx="0" cy="0"/>
          <a:chOff x="0" y="0"/>
          <a:chExt cx="0" cy="0"/>
        </a:xfrm>
      </p:grpSpPr>
      <p:sp>
        <p:nvSpPr>
          <p:cNvPr id="906" name="Google Shape;906;p94"/>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907" name="Google Shape;907;p94"/>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p:txBody>
      </p:sp>
      <p:sp>
        <p:nvSpPr>
          <p:cNvPr id="908" name="Google Shape;908;p94"/>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909" name="Google Shape;909;p94"/>
          <p:cNvSpPr txBox="1"/>
          <p:nvPr>
            <p:ph type="title"/>
          </p:nvPr>
        </p:nvSpPr>
        <p:spPr>
          <a:xfrm>
            <a:off x="73152" y="335300"/>
            <a:ext cx="8884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lt1"/>
              </a:buClr>
              <a:buSzPts val="5400"/>
              <a:buNone/>
              <a:defRPr sz="54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p:txBody>
      </p:sp>
      <p:cxnSp>
        <p:nvCxnSpPr>
          <p:cNvPr id="910" name="Google Shape;910;p94"/>
          <p:cNvCxnSpPr/>
          <p:nvPr/>
        </p:nvCxnSpPr>
        <p:spPr>
          <a:xfrm>
            <a:off x="2348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911" name="Google Shape;911;p94"/>
          <p:cNvCxnSpPr/>
          <p:nvPr/>
        </p:nvCxnSpPr>
        <p:spPr>
          <a:xfrm>
            <a:off x="14740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912" name="Google Shape;912;p94"/>
          <p:cNvCxnSpPr/>
          <p:nvPr/>
        </p:nvCxnSpPr>
        <p:spPr>
          <a:xfrm>
            <a:off x="27132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913" name="Google Shape;913;p94"/>
          <p:cNvCxnSpPr/>
          <p:nvPr/>
        </p:nvCxnSpPr>
        <p:spPr>
          <a:xfrm>
            <a:off x="39524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914" name="Google Shape;914;p94"/>
          <p:cNvCxnSpPr/>
          <p:nvPr/>
        </p:nvCxnSpPr>
        <p:spPr>
          <a:xfrm>
            <a:off x="51916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915" name="Google Shape;915;p94"/>
          <p:cNvCxnSpPr/>
          <p:nvPr/>
        </p:nvCxnSpPr>
        <p:spPr>
          <a:xfrm>
            <a:off x="64308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916" name="Google Shape;916;p94"/>
          <p:cNvCxnSpPr/>
          <p:nvPr/>
        </p:nvCxnSpPr>
        <p:spPr>
          <a:xfrm>
            <a:off x="76700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917" name="Google Shape;917;p94"/>
          <p:cNvCxnSpPr/>
          <p:nvPr/>
        </p:nvCxnSpPr>
        <p:spPr>
          <a:xfrm>
            <a:off x="8909200" y="1193550"/>
            <a:ext cx="0" cy="3691500"/>
          </a:xfrm>
          <a:prstGeom prst="straightConnector1">
            <a:avLst/>
          </a:prstGeom>
          <a:noFill/>
          <a:ln cap="flat" cmpd="sng" w="9525">
            <a:solidFill>
              <a:schemeClr val="dk2"/>
            </a:solidFill>
            <a:prstDash val="solid"/>
            <a:round/>
            <a:headEnd len="med" w="med" type="none"/>
            <a:tailEnd len="med" w="med" type="none"/>
          </a:ln>
        </p:spPr>
      </p:cxnSp>
      <p:sp>
        <p:nvSpPr>
          <p:cNvPr id="918" name="Google Shape;918;p94"/>
          <p:cNvSpPr txBox="1"/>
          <p:nvPr>
            <p:ph idx="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0"/>
              </a:spcBef>
              <a:spcAft>
                <a:spcPts val="0"/>
              </a:spcAft>
              <a:buClr>
                <a:schemeClr val="lt1"/>
              </a:buClr>
              <a:buSzPts val="1400"/>
              <a:buChar char="○"/>
              <a:defRPr sz="1400">
                <a:solidFill>
                  <a:schemeClr val="lt1"/>
                </a:solidFill>
              </a:defRPr>
            </a:lvl2pPr>
            <a:lvl3pPr indent="-317500" lvl="2" marL="1371600">
              <a:spcBef>
                <a:spcPts val="0"/>
              </a:spcBef>
              <a:spcAft>
                <a:spcPts val="0"/>
              </a:spcAft>
              <a:buClr>
                <a:schemeClr val="lt1"/>
              </a:buClr>
              <a:buSzPts val="1400"/>
              <a:buChar char="■"/>
              <a:defRPr sz="1400">
                <a:solidFill>
                  <a:schemeClr val="lt1"/>
                </a:solidFill>
              </a:defRPr>
            </a:lvl3pPr>
            <a:lvl4pPr indent="-317500" lvl="3" marL="1828800">
              <a:spcBef>
                <a:spcPts val="0"/>
              </a:spcBef>
              <a:spcAft>
                <a:spcPts val="0"/>
              </a:spcAft>
              <a:buClr>
                <a:schemeClr val="lt1"/>
              </a:buClr>
              <a:buSzPts val="1400"/>
              <a:buChar char="●"/>
              <a:defRPr sz="1400">
                <a:solidFill>
                  <a:schemeClr val="lt1"/>
                </a:solidFill>
              </a:defRPr>
            </a:lvl4pPr>
            <a:lvl5pPr indent="-317500" lvl="4" marL="2286000">
              <a:spcBef>
                <a:spcPts val="0"/>
              </a:spcBef>
              <a:spcAft>
                <a:spcPts val="0"/>
              </a:spcAft>
              <a:buClr>
                <a:schemeClr val="lt1"/>
              </a:buClr>
              <a:buSzPts val="1400"/>
              <a:buChar char="○"/>
              <a:defRPr sz="1400">
                <a:solidFill>
                  <a:schemeClr val="lt1"/>
                </a:solidFill>
              </a:defRPr>
            </a:lvl5pPr>
            <a:lvl6pPr indent="-317500" lvl="5" marL="2743200">
              <a:spcBef>
                <a:spcPts val="0"/>
              </a:spcBef>
              <a:spcAft>
                <a:spcPts val="0"/>
              </a:spcAft>
              <a:buClr>
                <a:schemeClr val="lt1"/>
              </a:buClr>
              <a:buSzPts val="1400"/>
              <a:buChar char="■"/>
              <a:defRPr sz="1400">
                <a:solidFill>
                  <a:schemeClr val="lt1"/>
                </a:solidFill>
              </a:defRPr>
            </a:lvl6pPr>
            <a:lvl7pPr indent="-317500" lvl="6" marL="3200400">
              <a:spcBef>
                <a:spcPts val="0"/>
              </a:spcBef>
              <a:spcAft>
                <a:spcPts val="0"/>
              </a:spcAft>
              <a:buClr>
                <a:schemeClr val="lt1"/>
              </a:buClr>
              <a:buSzPts val="1400"/>
              <a:buChar char="●"/>
              <a:defRPr sz="1400">
                <a:solidFill>
                  <a:schemeClr val="lt1"/>
                </a:solidFill>
              </a:defRPr>
            </a:lvl7pPr>
            <a:lvl8pPr indent="-317500" lvl="7" marL="3657600">
              <a:spcBef>
                <a:spcPts val="0"/>
              </a:spcBef>
              <a:spcAft>
                <a:spcPts val="0"/>
              </a:spcAft>
              <a:buClr>
                <a:schemeClr val="lt1"/>
              </a:buClr>
              <a:buSzPts val="1400"/>
              <a:buChar char="○"/>
              <a:defRPr sz="1400">
                <a:solidFill>
                  <a:schemeClr val="lt1"/>
                </a:solidFill>
              </a:defRPr>
            </a:lvl8pPr>
            <a:lvl9pPr indent="-317500" lvl="8" marL="4114800">
              <a:spcBef>
                <a:spcPts val="0"/>
              </a:spcBef>
              <a:spcAft>
                <a:spcPts val="0"/>
              </a:spcAft>
              <a:buClr>
                <a:schemeClr val="lt1"/>
              </a:buClr>
              <a:buSzPts val="1400"/>
              <a:buChar char="■"/>
              <a:defRPr sz="1400">
                <a:solidFill>
                  <a:schemeClr val="lt1"/>
                </a:solidFill>
              </a:defRPr>
            </a:lvl9pPr>
          </a:lstStyle>
          <a:p/>
        </p:txBody>
      </p:sp>
      <p:sp>
        <p:nvSpPr>
          <p:cNvPr id="919" name="Google Shape;919;p94"/>
          <p:cNvSpPr txBox="1"/>
          <p:nvPr>
            <p:ph idx="4" type="subTitle"/>
          </p:nvPr>
        </p:nvSpPr>
        <p:spPr>
          <a:xfrm>
            <a:off x="3933400"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920" name="Google Shape;920;p94"/>
          <p:cNvSpPr txBox="1"/>
          <p:nvPr>
            <p:ph idx="5" type="subTitle"/>
          </p:nvPr>
        </p:nvSpPr>
        <p:spPr>
          <a:xfrm>
            <a:off x="5174505"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921" name="Google Shape;921;p94"/>
          <p:cNvSpPr txBox="1"/>
          <p:nvPr>
            <p:ph idx="6" type="subTitle"/>
          </p:nvPr>
        </p:nvSpPr>
        <p:spPr>
          <a:xfrm>
            <a:off x="2692294"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922" name="Google Shape;922;p94"/>
          <p:cNvSpPr txBox="1"/>
          <p:nvPr>
            <p:ph idx="7" type="subTitle"/>
          </p:nvPr>
        </p:nvSpPr>
        <p:spPr>
          <a:xfrm>
            <a:off x="1454986"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923" name="Google Shape;923;p94"/>
          <p:cNvSpPr txBox="1"/>
          <p:nvPr>
            <p:ph idx="8" type="subTitle"/>
          </p:nvPr>
        </p:nvSpPr>
        <p:spPr>
          <a:xfrm>
            <a:off x="206286"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924" name="Google Shape;924;p94"/>
          <p:cNvSpPr txBox="1"/>
          <p:nvPr>
            <p:ph idx="9" type="subTitle"/>
          </p:nvPr>
        </p:nvSpPr>
        <p:spPr>
          <a:xfrm>
            <a:off x="6412959"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925" name="Google Shape;925;p94"/>
          <p:cNvSpPr txBox="1"/>
          <p:nvPr>
            <p:ph idx="13" type="subTitle"/>
          </p:nvPr>
        </p:nvSpPr>
        <p:spPr>
          <a:xfrm>
            <a:off x="7651409"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Tree>
  </p:cSld>
  <p:clrMapOvr>
    <a:masterClrMapping/>
  </p:clrMapOvr>
  <p:extLst>
    <p:ext uri="{DCECCB84-F9BA-43D5-87BE-67443E8EF086}">
      <p15:sldGuideLst>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rterly Chart">
  <p:cSld name="BLANK_1_5">
    <p:bg>
      <p:bgPr>
        <a:solidFill>
          <a:schemeClr val="lt1"/>
        </a:solidFill>
      </p:bgPr>
    </p:bg>
    <p:spTree>
      <p:nvGrpSpPr>
        <p:cNvPr id="926" name="Shape 926"/>
        <p:cNvGrpSpPr/>
        <p:nvPr/>
      </p:nvGrpSpPr>
      <p:grpSpPr>
        <a:xfrm>
          <a:off x="0" y="0"/>
          <a:ext cx="0" cy="0"/>
          <a:chOff x="0" y="0"/>
          <a:chExt cx="0" cy="0"/>
        </a:xfrm>
      </p:grpSpPr>
      <p:sp>
        <p:nvSpPr>
          <p:cNvPr id="927" name="Google Shape;927;p95"/>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928" name="Google Shape;928;p95"/>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929" name="Google Shape;929;p95"/>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930" name="Google Shape;930;p95"/>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grpSp>
        <p:nvGrpSpPr>
          <p:cNvPr id="931" name="Google Shape;931;p95"/>
          <p:cNvGrpSpPr/>
          <p:nvPr/>
        </p:nvGrpSpPr>
        <p:grpSpPr>
          <a:xfrm>
            <a:off x="234275" y="1193325"/>
            <a:ext cx="8682900" cy="3704450"/>
            <a:chOff x="234275" y="1193325"/>
            <a:chExt cx="8682900" cy="3704450"/>
          </a:xfrm>
        </p:grpSpPr>
        <p:cxnSp>
          <p:nvCxnSpPr>
            <p:cNvPr id="932" name="Google Shape;932;p95"/>
            <p:cNvCxnSpPr/>
            <p:nvPr/>
          </p:nvCxnSpPr>
          <p:spPr>
            <a:xfrm>
              <a:off x="234275" y="4008300"/>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933" name="Google Shape;933;p95"/>
            <p:cNvCxnSpPr/>
            <p:nvPr/>
          </p:nvCxnSpPr>
          <p:spPr>
            <a:xfrm>
              <a:off x="234275" y="3045563"/>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934" name="Google Shape;934;p95"/>
            <p:cNvCxnSpPr/>
            <p:nvPr/>
          </p:nvCxnSpPr>
          <p:spPr>
            <a:xfrm>
              <a:off x="234275" y="2082825"/>
              <a:ext cx="8682900" cy="0"/>
            </a:xfrm>
            <a:prstGeom prst="straightConnector1">
              <a:avLst/>
            </a:prstGeom>
            <a:noFill/>
            <a:ln cap="flat" cmpd="sng" w="9525">
              <a:solidFill>
                <a:schemeClr val="dk2"/>
              </a:solidFill>
              <a:prstDash val="solid"/>
              <a:round/>
              <a:headEnd len="med" w="med" type="none"/>
              <a:tailEnd len="med" w="med" type="none"/>
            </a:ln>
          </p:spPr>
        </p:cxnSp>
        <p:sp>
          <p:nvSpPr>
            <p:cNvPr id="935" name="Google Shape;935;p95"/>
            <p:cNvSpPr/>
            <p:nvPr/>
          </p:nvSpPr>
          <p:spPr>
            <a:xfrm>
              <a:off x="234275" y="1193325"/>
              <a:ext cx="8675450" cy="3704450"/>
            </a:xfrm>
            <a:custGeom>
              <a:rect b="b" l="l" r="r" t="t"/>
              <a:pathLst>
                <a:path extrusionOk="0" h="148178" w="347018">
                  <a:moveTo>
                    <a:pt x="0" y="0"/>
                  </a:moveTo>
                  <a:lnTo>
                    <a:pt x="0" y="148178"/>
                  </a:lnTo>
                  <a:lnTo>
                    <a:pt x="347018" y="148178"/>
                  </a:lnTo>
                </a:path>
              </a:pathLst>
            </a:custGeom>
            <a:noFill/>
            <a:ln cap="flat" cmpd="sng" w="9525">
              <a:solidFill>
                <a:schemeClr val="accent2"/>
              </a:solidFill>
              <a:prstDash val="solid"/>
              <a:round/>
              <a:headEnd len="med" w="med" type="none"/>
              <a:tailEnd len="med" w="med" type="none"/>
            </a:ln>
          </p:spPr>
        </p:sp>
      </p:grpSp>
      <p:sp>
        <p:nvSpPr>
          <p:cNvPr id="936" name="Google Shape;936;p95"/>
          <p:cNvSpPr txBox="1"/>
          <p:nvPr>
            <p:ph idx="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937" name="Google Shape;937;p95"/>
          <p:cNvSpPr txBox="1"/>
          <p:nvPr>
            <p:ph idx="4" type="subTitle"/>
          </p:nvPr>
        </p:nvSpPr>
        <p:spPr>
          <a:xfrm>
            <a:off x="207975" y="1065775"/>
            <a:ext cx="800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938" name="Google Shape;938;p95"/>
          <p:cNvSpPr txBox="1"/>
          <p:nvPr>
            <p:ph idx="5" type="subTitle"/>
          </p:nvPr>
        </p:nvSpPr>
        <p:spPr>
          <a:xfrm>
            <a:off x="207975" y="1803028"/>
            <a:ext cx="800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939" name="Google Shape;939;p95"/>
          <p:cNvSpPr txBox="1"/>
          <p:nvPr>
            <p:ph idx="6" type="subTitle"/>
          </p:nvPr>
        </p:nvSpPr>
        <p:spPr>
          <a:xfrm>
            <a:off x="207975" y="2765045"/>
            <a:ext cx="800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940" name="Google Shape;940;p95"/>
          <p:cNvSpPr txBox="1"/>
          <p:nvPr>
            <p:ph idx="7" type="subTitle"/>
          </p:nvPr>
        </p:nvSpPr>
        <p:spPr>
          <a:xfrm>
            <a:off x="207975" y="3743075"/>
            <a:ext cx="800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941" name="Google Shape;941;p95"/>
          <p:cNvSpPr txBox="1"/>
          <p:nvPr>
            <p:ph idx="8" type="subTitle"/>
          </p:nvPr>
        </p:nvSpPr>
        <p:spPr>
          <a:xfrm>
            <a:off x="1656927"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
        <p:nvSpPr>
          <p:cNvPr id="942" name="Google Shape;942;p95"/>
          <p:cNvSpPr txBox="1"/>
          <p:nvPr>
            <p:ph idx="9" type="subTitle"/>
          </p:nvPr>
        </p:nvSpPr>
        <p:spPr>
          <a:xfrm>
            <a:off x="3200680"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
        <p:nvSpPr>
          <p:cNvPr id="943" name="Google Shape;943;p95"/>
          <p:cNvSpPr txBox="1"/>
          <p:nvPr>
            <p:ph idx="13" type="subTitle"/>
          </p:nvPr>
        </p:nvSpPr>
        <p:spPr>
          <a:xfrm>
            <a:off x="4745382"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
        <p:nvSpPr>
          <p:cNvPr id="944" name="Google Shape;944;p95"/>
          <p:cNvSpPr txBox="1"/>
          <p:nvPr>
            <p:ph idx="14" type="subTitle"/>
          </p:nvPr>
        </p:nvSpPr>
        <p:spPr>
          <a:xfrm>
            <a:off x="6290585"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
        <p:nvSpPr>
          <p:cNvPr id="945" name="Google Shape;945;p95"/>
          <p:cNvSpPr txBox="1"/>
          <p:nvPr>
            <p:ph idx="15" type="subTitle"/>
          </p:nvPr>
        </p:nvSpPr>
        <p:spPr>
          <a:xfrm>
            <a:off x="7839538"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Tree>
  </p:cSld>
  <p:clrMapOvr>
    <a:masterClrMapping/>
  </p:clrMapOvr>
  <p:extLst>
    <p:ext uri="{DCECCB84-F9BA-43D5-87BE-67443E8EF086}">
      <p15:sldGuideLst>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ney Stats">
  <p:cSld name="CUSTOM_1_2_2_1">
    <p:bg>
      <p:bgPr>
        <a:solidFill>
          <a:schemeClr val="lt1"/>
        </a:solidFill>
      </p:bgPr>
    </p:bg>
    <p:spTree>
      <p:nvGrpSpPr>
        <p:cNvPr id="946" name="Shape 946"/>
        <p:cNvGrpSpPr/>
        <p:nvPr/>
      </p:nvGrpSpPr>
      <p:grpSpPr>
        <a:xfrm>
          <a:off x="0" y="0"/>
          <a:ext cx="0" cy="0"/>
          <a:chOff x="0" y="0"/>
          <a:chExt cx="0" cy="0"/>
        </a:xfrm>
      </p:grpSpPr>
      <p:sp>
        <p:nvSpPr>
          <p:cNvPr id="947" name="Google Shape;947;p96"/>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948" name="Google Shape;948;p96"/>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949" name="Google Shape;949;p96"/>
          <p:cNvSpPr txBox="1"/>
          <p:nvPr>
            <p:ph type="title"/>
          </p:nvPr>
        </p:nvSpPr>
        <p:spPr>
          <a:xfrm>
            <a:off x="73152" y="335300"/>
            <a:ext cx="88848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950" name="Google Shape;950;p96"/>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951" name="Google Shape;951;p96"/>
          <p:cNvSpPr txBox="1"/>
          <p:nvPr>
            <p:ph idx="3" type="subTitle"/>
          </p:nvPr>
        </p:nvSpPr>
        <p:spPr>
          <a:xfrm>
            <a:off x="302250" y="2300325"/>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952" name="Google Shape;952;p96"/>
          <p:cNvSpPr txBox="1"/>
          <p:nvPr>
            <p:ph idx="4" type="body"/>
          </p:nvPr>
        </p:nvSpPr>
        <p:spPr>
          <a:xfrm>
            <a:off x="2731051" y="2300325"/>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53" name="Google Shape;953;p96"/>
          <p:cNvSpPr txBox="1"/>
          <p:nvPr>
            <p:ph idx="5" type="subTitle"/>
          </p:nvPr>
        </p:nvSpPr>
        <p:spPr>
          <a:xfrm>
            <a:off x="302250" y="3355938"/>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954" name="Google Shape;954;p96"/>
          <p:cNvSpPr txBox="1"/>
          <p:nvPr>
            <p:ph idx="6" type="body"/>
          </p:nvPr>
        </p:nvSpPr>
        <p:spPr>
          <a:xfrm>
            <a:off x="2731051" y="3355938"/>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55" name="Google Shape;955;p96"/>
          <p:cNvSpPr txBox="1"/>
          <p:nvPr>
            <p:ph idx="7" type="subTitle"/>
          </p:nvPr>
        </p:nvSpPr>
        <p:spPr>
          <a:xfrm>
            <a:off x="302250" y="4411563"/>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956" name="Google Shape;956;p96"/>
          <p:cNvSpPr txBox="1"/>
          <p:nvPr>
            <p:ph idx="8" type="body"/>
          </p:nvPr>
        </p:nvSpPr>
        <p:spPr>
          <a:xfrm>
            <a:off x="2731051" y="4411563"/>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57" name="Google Shape;957;p96"/>
          <p:cNvSpPr txBox="1"/>
          <p:nvPr>
            <p:ph idx="9" type="subTitle"/>
          </p:nvPr>
        </p:nvSpPr>
        <p:spPr>
          <a:xfrm>
            <a:off x="4731600" y="2300325"/>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958" name="Google Shape;958;p96"/>
          <p:cNvSpPr txBox="1"/>
          <p:nvPr>
            <p:ph idx="13" type="body"/>
          </p:nvPr>
        </p:nvSpPr>
        <p:spPr>
          <a:xfrm>
            <a:off x="7160401" y="2300325"/>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59" name="Google Shape;959;p96"/>
          <p:cNvSpPr txBox="1"/>
          <p:nvPr>
            <p:ph idx="14" type="subTitle"/>
          </p:nvPr>
        </p:nvSpPr>
        <p:spPr>
          <a:xfrm>
            <a:off x="4731600" y="3355938"/>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960" name="Google Shape;960;p96"/>
          <p:cNvSpPr txBox="1"/>
          <p:nvPr>
            <p:ph idx="15" type="body"/>
          </p:nvPr>
        </p:nvSpPr>
        <p:spPr>
          <a:xfrm>
            <a:off x="7160401" y="3355938"/>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61" name="Google Shape;961;p96"/>
          <p:cNvSpPr txBox="1"/>
          <p:nvPr>
            <p:ph idx="16" type="subTitle"/>
          </p:nvPr>
        </p:nvSpPr>
        <p:spPr>
          <a:xfrm>
            <a:off x="4731600" y="4411563"/>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962" name="Google Shape;962;p96"/>
          <p:cNvSpPr txBox="1"/>
          <p:nvPr>
            <p:ph idx="17" type="body"/>
          </p:nvPr>
        </p:nvSpPr>
        <p:spPr>
          <a:xfrm>
            <a:off x="7160401" y="4411563"/>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down" showMasterSp="0">
  <p:cSld name="Title Slide">
    <p:bg>
      <p:bgPr>
        <a:solidFill>
          <a:schemeClr val="lt1"/>
        </a:solidFill>
      </p:bgPr>
    </p:bg>
    <p:spTree>
      <p:nvGrpSpPr>
        <p:cNvPr id="963" name="Shape 963"/>
        <p:cNvGrpSpPr/>
        <p:nvPr/>
      </p:nvGrpSpPr>
      <p:grpSpPr>
        <a:xfrm>
          <a:off x="0" y="0"/>
          <a:ext cx="0" cy="0"/>
          <a:chOff x="0" y="0"/>
          <a:chExt cx="0" cy="0"/>
        </a:xfrm>
      </p:grpSpPr>
      <p:sp>
        <p:nvSpPr>
          <p:cNvPr id="964" name="Google Shape;964;p97"/>
          <p:cNvSpPr txBox="1"/>
          <p:nvPr/>
        </p:nvSpPr>
        <p:spPr>
          <a:xfrm>
            <a:off x="7222297" y="4866750"/>
            <a:ext cx="16782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500">
                <a:solidFill>
                  <a:schemeClr val="dk2"/>
                </a:solidFill>
                <a:latin typeface="Familjen Grotesk Medium"/>
                <a:ea typeface="Familjen Grotesk Medium"/>
                <a:cs typeface="Familjen Grotesk Medium"/>
                <a:sym typeface="Familjen Grotesk Medium"/>
              </a:rPr>
              <a:t>Google_logo </a:t>
            </a:r>
            <a:r>
              <a:rPr lang="en" sz="400">
                <a:solidFill>
                  <a:schemeClr val="dk2"/>
                </a:solidFill>
                <a:latin typeface="Familjen Grotesk Medium"/>
                <a:ea typeface="Familjen Grotesk Medium"/>
                <a:cs typeface="Familjen Grotesk Medium"/>
                <a:sym typeface="Familjen Grotesk Medium"/>
              </a:rPr>
              <a:t> 2021   </a:t>
            </a:r>
            <a:r>
              <a:rPr lang="en" sz="400">
                <a:solidFill>
                  <a:schemeClr val="dk2"/>
                </a:solidFill>
                <a:latin typeface="Familjen Grotesk"/>
                <a:ea typeface="Familjen Grotesk"/>
                <a:cs typeface="Familjen Grotesk"/>
                <a:sym typeface="Familjen Grotesk"/>
              </a:rPr>
              <a:t> |    </a:t>
            </a:r>
            <a:r>
              <a:rPr lang="en" sz="400">
                <a:solidFill>
                  <a:schemeClr val="dk2"/>
                </a:solidFill>
                <a:latin typeface="Familjen Grotesk Medium"/>
                <a:ea typeface="Familjen Grotesk Medium"/>
                <a:cs typeface="Familjen Grotesk Medium"/>
                <a:sym typeface="Familjen Grotesk Medium"/>
              </a:rPr>
              <a:t>Confidential and Proprietary  pg. </a:t>
            </a:r>
            <a:fld id="{00000000-1234-1234-1234-123412341234}" type="slidenum">
              <a:rPr lang="en" sz="400">
                <a:solidFill>
                  <a:schemeClr val="dk2"/>
                </a:solidFill>
                <a:latin typeface="Familjen Grotesk Medium"/>
                <a:ea typeface="Familjen Grotesk Medium"/>
                <a:cs typeface="Familjen Grotesk Medium"/>
                <a:sym typeface="Familjen Grotesk Medium"/>
              </a:rPr>
              <a:t>‹#›</a:t>
            </a:fld>
            <a:endParaRPr sz="400">
              <a:solidFill>
                <a:schemeClr val="dk2"/>
              </a:solidFill>
              <a:latin typeface="Familjen Grotesk Medium"/>
              <a:ea typeface="Familjen Grotesk Medium"/>
              <a:cs typeface="Familjen Grotesk Medium"/>
              <a:sym typeface="Familjen Grotesk Medium"/>
            </a:endParaRPr>
          </a:p>
        </p:txBody>
      </p:sp>
      <p:sp>
        <p:nvSpPr>
          <p:cNvPr id="965" name="Google Shape;965;p97"/>
          <p:cNvSpPr txBox="1"/>
          <p:nvPr>
            <p:ph idx="12" type="sldNum"/>
          </p:nvPr>
        </p:nvSpPr>
        <p:spPr>
          <a:xfrm>
            <a:off x="8556784" y="4749851"/>
            <a:ext cx="548700" cy="384900"/>
          </a:xfrm>
          <a:prstGeom prst="rect">
            <a:avLst/>
          </a:prstGeom>
        </p:spPr>
        <p:txBody>
          <a:bodyPr anchorCtr="0" anchor="t" bIns="91425" lIns="91425" spcFirstLastPara="1" rIns="91425" wrap="square" tIns="91425">
            <a:spAutoFit/>
          </a:bodyPr>
          <a:lstStyle>
            <a:lvl1pPr lvl="0">
              <a:buNone/>
              <a:defRPr sz="1300">
                <a:latin typeface="Spectral"/>
                <a:ea typeface="Spectral"/>
                <a:cs typeface="Spectral"/>
                <a:sym typeface="Spectral"/>
              </a:defRPr>
            </a:lvl1pPr>
            <a:lvl2pPr lvl="1">
              <a:buNone/>
              <a:defRPr sz="1300">
                <a:latin typeface="Spectral"/>
                <a:ea typeface="Spectral"/>
                <a:cs typeface="Spectral"/>
                <a:sym typeface="Spectral"/>
              </a:defRPr>
            </a:lvl2pPr>
            <a:lvl3pPr lvl="2">
              <a:buNone/>
              <a:defRPr sz="1300">
                <a:latin typeface="Spectral"/>
                <a:ea typeface="Spectral"/>
                <a:cs typeface="Spectral"/>
                <a:sym typeface="Spectral"/>
              </a:defRPr>
            </a:lvl3pPr>
            <a:lvl4pPr lvl="3">
              <a:buNone/>
              <a:defRPr sz="1300">
                <a:latin typeface="Spectral"/>
                <a:ea typeface="Spectral"/>
                <a:cs typeface="Spectral"/>
                <a:sym typeface="Spectral"/>
              </a:defRPr>
            </a:lvl4pPr>
            <a:lvl5pPr lvl="4">
              <a:buNone/>
              <a:defRPr sz="1300">
                <a:latin typeface="Spectral"/>
                <a:ea typeface="Spectral"/>
                <a:cs typeface="Spectral"/>
                <a:sym typeface="Spectral"/>
              </a:defRPr>
            </a:lvl5pPr>
            <a:lvl6pPr lvl="5">
              <a:buNone/>
              <a:defRPr sz="1300">
                <a:latin typeface="Spectral"/>
                <a:ea typeface="Spectral"/>
                <a:cs typeface="Spectral"/>
                <a:sym typeface="Spectral"/>
              </a:defRPr>
            </a:lvl6pPr>
            <a:lvl7pPr lvl="6">
              <a:buNone/>
              <a:defRPr sz="1300">
                <a:latin typeface="Spectral"/>
                <a:ea typeface="Spectral"/>
                <a:cs typeface="Spectral"/>
                <a:sym typeface="Spectral"/>
              </a:defRPr>
            </a:lvl7pPr>
            <a:lvl8pPr lvl="7">
              <a:buNone/>
              <a:defRPr sz="1300">
                <a:latin typeface="Spectral"/>
                <a:ea typeface="Spectral"/>
                <a:cs typeface="Spectral"/>
                <a:sym typeface="Spectral"/>
              </a:defRPr>
            </a:lvl8pPr>
            <a:lvl9pPr lvl="8">
              <a:buNone/>
              <a:defRPr sz="1300">
                <a:latin typeface="Spectral"/>
                <a:ea typeface="Spectral"/>
                <a:cs typeface="Spectral"/>
                <a:sym typeface="Spectral"/>
              </a:defRPr>
            </a:lvl9pPr>
          </a:lstStyle>
          <a:p>
            <a:pPr indent="0" lvl="0" marL="0" rtl="0" algn="l">
              <a:spcBef>
                <a:spcPts val="0"/>
              </a:spcBef>
              <a:spcAft>
                <a:spcPts val="0"/>
              </a:spcAft>
              <a:buNone/>
            </a:pPr>
            <a:fld id="{00000000-1234-1234-1234-123412341234}" type="slidenum">
              <a:rPr lang="en"/>
              <a:t>‹#›</a:t>
            </a:fld>
            <a:endParaRPr/>
          </a:p>
        </p:txBody>
      </p:sp>
      <p:sp>
        <p:nvSpPr>
          <p:cNvPr id="966" name="Google Shape;966;p97"/>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967" name="Google Shape;967;p97"/>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968" name="Google Shape;968;p97"/>
          <p:cNvSpPr txBox="1"/>
          <p:nvPr>
            <p:ph idx="3"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969" name="Google Shape;969;p97"/>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970" name="Google Shape;970;p97"/>
          <p:cNvSpPr txBox="1"/>
          <p:nvPr>
            <p:ph idx="4"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p:cSld name="CUSTOM_2_1_1">
    <p:spTree>
      <p:nvGrpSpPr>
        <p:cNvPr id="971" name="Shape 971"/>
        <p:cNvGrpSpPr/>
        <p:nvPr/>
      </p:nvGrpSpPr>
      <p:grpSpPr>
        <a:xfrm>
          <a:off x="0" y="0"/>
          <a:ext cx="0" cy="0"/>
          <a:chOff x="0" y="0"/>
          <a:chExt cx="0" cy="0"/>
        </a:xfrm>
      </p:grpSpPr>
      <p:sp>
        <p:nvSpPr>
          <p:cNvPr id="972" name="Google Shape;972;p98"/>
          <p:cNvSpPr txBox="1"/>
          <p:nvPr>
            <p:ph idx="1" type="subTitle"/>
          </p:nvPr>
        </p:nvSpPr>
        <p:spPr>
          <a:xfrm>
            <a:off x="3933400"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973" name="Google Shape;973;p98"/>
          <p:cNvSpPr txBox="1"/>
          <p:nvPr>
            <p:ph idx="2" type="subTitle"/>
          </p:nvPr>
        </p:nvSpPr>
        <p:spPr>
          <a:xfrm>
            <a:off x="5174505"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974" name="Google Shape;974;p98"/>
          <p:cNvSpPr txBox="1"/>
          <p:nvPr>
            <p:ph idx="3" type="subTitle"/>
          </p:nvPr>
        </p:nvSpPr>
        <p:spPr>
          <a:xfrm>
            <a:off x="2692294"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975" name="Google Shape;975;p98"/>
          <p:cNvSpPr txBox="1"/>
          <p:nvPr>
            <p:ph idx="4" type="subTitle"/>
          </p:nvPr>
        </p:nvSpPr>
        <p:spPr>
          <a:xfrm>
            <a:off x="1454986"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976" name="Google Shape;976;p98"/>
          <p:cNvSpPr txBox="1"/>
          <p:nvPr>
            <p:ph idx="5" type="subTitle"/>
          </p:nvPr>
        </p:nvSpPr>
        <p:spPr>
          <a:xfrm>
            <a:off x="206286"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977" name="Google Shape;977;p98"/>
          <p:cNvSpPr txBox="1"/>
          <p:nvPr>
            <p:ph idx="6" type="subTitle"/>
          </p:nvPr>
        </p:nvSpPr>
        <p:spPr>
          <a:xfrm>
            <a:off x="6412959"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978" name="Google Shape;978;p98"/>
          <p:cNvSpPr txBox="1"/>
          <p:nvPr>
            <p:ph idx="7" type="subTitle"/>
          </p:nvPr>
        </p:nvSpPr>
        <p:spPr>
          <a:xfrm>
            <a:off x="7651409"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grpSp>
        <p:nvGrpSpPr>
          <p:cNvPr id="979" name="Google Shape;979;p98"/>
          <p:cNvGrpSpPr/>
          <p:nvPr/>
        </p:nvGrpSpPr>
        <p:grpSpPr>
          <a:xfrm>
            <a:off x="234275" y="1193325"/>
            <a:ext cx="8682900" cy="3704625"/>
            <a:chOff x="234275" y="1193325"/>
            <a:chExt cx="8682900" cy="3704625"/>
          </a:xfrm>
        </p:grpSpPr>
        <p:cxnSp>
          <p:nvCxnSpPr>
            <p:cNvPr id="980" name="Google Shape;980;p98"/>
            <p:cNvCxnSpPr/>
            <p:nvPr/>
          </p:nvCxnSpPr>
          <p:spPr>
            <a:xfrm>
              <a:off x="234275" y="4008300"/>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981" name="Google Shape;981;p98"/>
            <p:cNvCxnSpPr/>
            <p:nvPr/>
          </p:nvCxnSpPr>
          <p:spPr>
            <a:xfrm>
              <a:off x="234275" y="3045563"/>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982" name="Google Shape;982;p98"/>
            <p:cNvCxnSpPr/>
            <p:nvPr/>
          </p:nvCxnSpPr>
          <p:spPr>
            <a:xfrm>
              <a:off x="234275" y="2082825"/>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983" name="Google Shape;983;p98"/>
            <p:cNvCxnSpPr/>
            <p:nvPr/>
          </p:nvCxnSpPr>
          <p:spPr>
            <a:xfrm>
              <a:off x="14740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984" name="Google Shape;984;p98"/>
            <p:cNvCxnSpPr/>
            <p:nvPr/>
          </p:nvCxnSpPr>
          <p:spPr>
            <a:xfrm>
              <a:off x="27132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985" name="Google Shape;985;p98"/>
            <p:cNvCxnSpPr/>
            <p:nvPr/>
          </p:nvCxnSpPr>
          <p:spPr>
            <a:xfrm>
              <a:off x="39524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986" name="Google Shape;986;p98"/>
            <p:cNvCxnSpPr/>
            <p:nvPr/>
          </p:nvCxnSpPr>
          <p:spPr>
            <a:xfrm>
              <a:off x="51916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987" name="Google Shape;987;p98"/>
            <p:cNvCxnSpPr/>
            <p:nvPr/>
          </p:nvCxnSpPr>
          <p:spPr>
            <a:xfrm>
              <a:off x="64308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988" name="Google Shape;988;p98"/>
            <p:cNvCxnSpPr/>
            <p:nvPr/>
          </p:nvCxnSpPr>
          <p:spPr>
            <a:xfrm>
              <a:off x="7670000" y="1193550"/>
              <a:ext cx="0" cy="3704400"/>
            </a:xfrm>
            <a:prstGeom prst="straightConnector1">
              <a:avLst/>
            </a:prstGeom>
            <a:noFill/>
            <a:ln cap="flat" cmpd="sng" w="9525">
              <a:solidFill>
                <a:schemeClr val="dk2"/>
              </a:solidFill>
              <a:prstDash val="solid"/>
              <a:round/>
              <a:headEnd len="med" w="med" type="none"/>
              <a:tailEnd len="med" w="med" type="none"/>
            </a:ln>
          </p:spPr>
        </p:cxnSp>
        <p:sp>
          <p:nvSpPr>
            <p:cNvPr id="989" name="Google Shape;989;p98"/>
            <p:cNvSpPr/>
            <p:nvPr/>
          </p:nvSpPr>
          <p:spPr>
            <a:xfrm>
              <a:off x="234275" y="1193325"/>
              <a:ext cx="8675450" cy="3704450"/>
            </a:xfrm>
            <a:custGeom>
              <a:rect b="b" l="l" r="r" t="t"/>
              <a:pathLst>
                <a:path extrusionOk="0" h="148178" w="347018">
                  <a:moveTo>
                    <a:pt x="0" y="0"/>
                  </a:moveTo>
                  <a:lnTo>
                    <a:pt x="0" y="148178"/>
                  </a:lnTo>
                  <a:lnTo>
                    <a:pt x="347018" y="148178"/>
                  </a:lnTo>
                </a:path>
              </a:pathLst>
            </a:custGeom>
            <a:noFill/>
            <a:ln cap="flat" cmpd="sng" w="9525">
              <a:solidFill>
                <a:schemeClr val="accent2"/>
              </a:solidFill>
              <a:prstDash val="solid"/>
              <a:round/>
              <a:headEnd len="med" w="med" type="none"/>
              <a:tailEnd len="med" w="med" type="none"/>
            </a:ln>
          </p:spPr>
        </p:sp>
      </p:grpSp>
      <p:sp>
        <p:nvSpPr>
          <p:cNvPr id="990" name="Google Shape;990;p98"/>
          <p:cNvSpPr txBox="1"/>
          <p:nvPr>
            <p:ph idx="8"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991" name="Google Shape;991;p98"/>
          <p:cNvSpPr txBox="1"/>
          <p:nvPr>
            <p:ph idx="9"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992" name="Google Shape;992;p98"/>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993" name="Google Shape;993;p98"/>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994" name="Google Shape;994;p98"/>
          <p:cNvSpPr txBox="1"/>
          <p:nvPr>
            <p:ph idx="1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995" name="Google Shape;995;p98"/>
          <p:cNvSpPr txBox="1"/>
          <p:nvPr>
            <p:ph idx="14" type="subTitle"/>
          </p:nvPr>
        </p:nvSpPr>
        <p:spPr>
          <a:xfrm>
            <a:off x="207975" y="1803028"/>
            <a:ext cx="539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996" name="Google Shape;996;p98"/>
          <p:cNvSpPr txBox="1"/>
          <p:nvPr>
            <p:ph idx="15" type="subTitle"/>
          </p:nvPr>
        </p:nvSpPr>
        <p:spPr>
          <a:xfrm>
            <a:off x="207975" y="2765045"/>
            <a:ext cx="539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997" name="Google Shape;997;p98"/>
          <p:cNvSpPr txBox="1"/>
          <p:nvPr>
            <p:ph idx="16" type="subTitle"/>
          </p:nvPr>
        </p:nvSpPr>
        <p:spPr>
          <a:xfrm>
            <a:off x="207975" y="3743075"/>
            <a:ext cx="539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penses">
  <p:cSld name="CUSTOM_2_1_1_1">
    <p:spTree>
      <p:nvGrpSpPr>
        <p:cNvPr id="998" name="Shape 998"/>
        <p:cNvGrpSpPr/>
        <p:nvPr/>
      </p:nvGrpSpPr>
      <p:grpSpPr>
        <a:xfrm>
          <a:off x="0" y="0"/>
          <a:ext cx="0" cy="0"/>
          <a:chOff x="0" y="0"/>
          <a:chExt cx="0" cy="0"/>
        </a:xfrm>
      </p:grpSpPr>
      <p:sp>
        <p:nvSpPr>
          <p:cNvPr id="999" name="Google Shape;999;p99"/>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000" name="Google Shape;1000;p99"/>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001" name="Google Shape;1001;p99"/>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1002" name="Google Shape;1002;p99"/>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1003" name="Google Shape;1003;p99"/>
          <p:cNvSpPr txBox="1"/>
          <p:nvPr>
            <p:ph idx="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s">
  <p:cSld name="CUSTOM_1_2">
    <p:bg>
      <p:bgPr>
        <a:solidFill>
          <a:schemeClr val="lt1"/>
        </a:solidFill>
      </p:bgPr>
    </p:bg>
    <p:spTree>
      <p:nvGrpSpPr>
        <p:cNvPr id="1004" name="Shape 1004"/>
        <p:cNvGrpSpPr/>
        <p:nvPr/>
      </p:nvGrpSpPr>
      <p:grpSpPr>
        <a:xfrm>
          <a:off x="0" y="0"/>
          <a:ext cx="0" cy="0"/>
          <a:chOff x="0" y="0"/>
          <a:chExt cx="0" cy="0"/>
        </a:xfrm>
      </p:grpSpPr>
      <p:sp>
        <p:nvSpPr>
          <p:cNvPr id="1005" name="Google Shape;1005;p100"/>
          <p:cNvSpPr/>
          <p:nvPr/>
        </p:nvSpPr>
        <p:spPr>
          <a:xfrm>
            <a:off x="4572125" y="-25"/>
            <a:ext cx="4572000" cy="123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006" name="Google Shape;1006;p100"/>
          <p:cNvSpPr/>
          <p:nvPr/>
        </p:nvSpPr>
        <p:spPr>
          <a:xfrm>
            <a:off x="-75" y="-25"/>
            <a:ext cx="4572000" cy="353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007" name="Google Shape;1007;p100"/>
          <p:cNvSpPr/>
          <p:nvPr/>
        </p:nvSpPr>
        <p:spPr>
          <a:xfrm>
            <a:off x="4572025" y="1234025"/>
            <a:ext cx="4572000" cy="39096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t/>
            </a:r>
            <a:endParaRPr sz="9600">
              <a:solidFill>
                <a:srgbClr val="3C3D36"/>
              </a:solidFill>
              <a:latin typeface="Familjen Grotesk"/>
              <a:ea typeface="Familjen Grotesk"/>
              <a:cs typeface="Familjen Grotesk"/>
              <a:sym typeface="Familjen Grotesk"/>
            </a:endParaRPr>
          </a:p>
        </p:txBody>
      </p:sp>
      <p:sp>
        <p:nvSpPr>
          <p:cNvPr id="1008" name="Google Shape;1008;p100"/>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009" name="Google Shape;1009;p100"/>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010" name="Google Shape;1010;p100"/>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1011" name="Google Shape;1011;p100"/>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600"/>
              <a:buNone/>
              <a:defRPr sz="5600"/>
            </a:lvl2pPr>
            <a:lvl3pPr lvl="2">
              <a:lnSpc>
                <a:spcPct val="65000"/>
              </a:lnSpc>
              <a:spcBef>
                <a:spcPts val="0"/>
              </a:spcBef>
              <a:spcAft>
                <a:spcPts val="0"/>
              </a:spcAft>
              <a:buSzPts val="5600"/>
              <a:buNone/>
              <a:defRPr sz="5600"/>
            </a:lvl3pPr>
            <a:lvl4pPr lvl="3">
              <a:lnSpc>
                <a:spcPct val="65000"/>
              </a:lnSpc>
              <a:spcBef>
                <a:spcPts val="0"/>
              </a:spcBef>
              <a:spcAft>
                <a:spcPts val="0"/>
              </a:spcAft>
              <a:buSzPts val="5600"/>
              <a:buNone/>
              <a:defRPr sz="5600"/>
            </a:lvl4pPr>
            <a:lvl5pPr lvl="4">
              <a:lnSpc>
                <a:spcPct val="65000"/>
              </a:lnSpc>
              <a:spcBef>
                <a:spcPts val="0"/>
              </a:spcBef>
              <a:spcAft>
                <a:spcPts val="0"/>
              </a:spcAft>
              <a:buSzPts val="5600"/>
              <a:buNone/>
              <a:defRPr sz="5600"/>
            </a:lvl5pPr>
            <a:lvl6pPr lvl="5">
              <a:lnSpc>
                <a:spcPct val="65000"/>
              </a:lnSpc>
              <a:spcBef>
                <a:spcPts val="0"/>
              </a:spcBef>
              <a:spcAft>
                <a:spcPts val="0"/>
              </a:spcAft>
              <a:buSzPts val="5600"/>
              <a:buNone/>
              <a:defRPr sz="5600"/>
            </a:lvl6pPr>
            <a:lvl7pPr lvl="6">
              <a:lnSpc>
                <a:spcPct val="65000"/>
              </a:lnSpc>
              <a:spcBef>
                <a:spcPts val="0"/>
              </a:spcBef>
              <a:spcAft>
                <a:spcPts val="0"/>
              </a:spcAft>
              <a:buSzPts val="5600"/>
              <a:buNone/>
              <a:defRPr sz="5600"/>
            </a:lvl7pPr>
            <a:lvl8pPr lvl="7">
              <a:lnSpc>
                <a:spcPct val="65000"/>
              </a:lnSpc>
              <a:spcBef>
                <a:spcPts val="0"/>
              </a:spcBef>
              <a:spcAft>
                <a:spcPts val="0"/>
              </a:spcAft>
              <a:buSzPts val="5600"/>
              <a:buNone/>
              <a:defRPr sz="5600"/>
            </a:lvl8pPr>
            <a:lvl9pPr lvl="8">
              <a:lnSpc>
                <a:spcPct val="65000"/>
              </a:lnSpc>
              <a:spcBef>
                <a:spcPts val="0"/>
              </a:spcBef>
              <a:spcAft>
                <a:spcPts val="0"/>
              </a:spcAft>
              <a:buSzPts val="5600"/>
              <a:buNone/>
              <a:defRPr sz="5600"/>
            </a:lvl9pPr>
          </a:lstStyle>
          <a:p/>
        </p:txBody>
      </p:sp>
      <p:sp>
        <p:nvSpPr>
          <p:cNvPr id="1012" name="Google Shape;1012;p100"/>
          <p:cNvSpPr txBox="1"/>
          <p:nvPr>
            <p:ph idx="3" type="body"/>
          </p:nvPr>
        </p:nvSpPr>
        <p:spPr>
          <a:xfrm>
            <a:off x="201875" y="1328225"/>
            <a:ext cx="2888700" cy="18537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013" name="Google Shape;1013;p100"/>
          <p:cNvSpPr/>
          <p:nvPr/>
        </p:nvSpPr>
        <p:spPr>
          <a:xfrm>
            <a:off x="-75" y="3531275"/>
            <a:ext cx="4572000" cy="161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014" name="Google Shape;1014;p100"/>
          <p:cNvSpPr txBox="1"/>
          <p:nvPr>
            <p:ph idx="4" type="title"/>
          </p:nvPr>
        </p:nvSpPr>
        <p:spPr>
          <a:xfrm>
            <a:off x="1775" y="3706500"/>
            <a:ext cx="45720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9600"/>
              <a:buNone/>
              <a:defRPr sz="9600"/>
            </a:lvl1pPr>
            <a:lvl2pPr lvl="1">
              <a:lnSpc>
                <a:spcPct val="65000"/>
              </a:lnSpc>
              <a:spcBef>
                <a:spcPts val="0"/>
              </a:spcBef>
              <a:spcAft>
                <a:spcPts val="0"/>
              </a:spcAft>
              <a:buSzPts val="9600"/>
              <a:buNone/>
              <a:defRPr sz="9600"/>
            </a:lvl2pPr>
            <a:lvl3pPr lvl="2">
              <a:lnSpc>
                <a:spcPct val="65000"/>
              </a:lnSpc>
              <a:spcBef>
                <a:spcPts val="0"/>
              </a:spcBef>
              <a:spcAft>
                <a:spcPts val="0"/>
              </a:spcAft>
              <a:buSzPts val="9600"/>
              <a:buNone/>
              <a:defRPr sz="9600"/>
            </a:lvl3pPr>
            <a:lvl4pPr lvl="3">
              <a:lnSpc>
                <a:spcPct val="65000"/>
              </a:lnSpc>
              <a:spcBef>
                <a:spcPts val="0"/>
              </a:spcBef>
              <a:spcAft>
                <a:spcPts val="0"/>
              </a:spcAft>
              <a:buSzPts val="9600"/>
              <a:buNone/>
              <a:defRPr sz="9600"/>
            </a:lvl4pPr>
            <a:lvl5pPr lvl="4">
              <a:lnSpc>
                <a:spcPct val="65000"/>
              </a:lnSpc>
              <a:spcBef>
                <a:spcPts val="0"/>
              </a:spcBef>
              <a:spcAft>
                <a:spcPts val="0"/>
              </a:spcAft>
              <a:buSzPts val="9600"/>
              <a:buNone/>
              <a:defRPr sz="9600"/>
            </a:lvl5pPr>
            <a:lvl6pPr lvl="5">
              <a:lnSpc>
                <a:spcPct val="65000"/>
              </a:lnSpc>
              <a:spcBef>
                <a:spcPts val="0"/>
              </a:spcBef>
              <a:spcAft>
                <a:spcPts val="0"/>
              </a:spcAft>
              <a:buSzPts val="9600"/>
              <a:buNone/>
              <a:defRPr sz="9600"/>
            </a:lvl6pPr>
            <a:lvl7pPr lvl="6">
              <a:lnSpc>
                <a:spcPct val="65000"/>
              </a:lnSpc>
              <a:spcBef>
                <a:spcPts val="0"/>
              </a:spcBef>
              <a:spcAft>
                <a:spcPts val="0"/>
              </a:spcAft>
              <a:buSzPts val="9600"/>
              <a:buNone/>
              <a:defRPr sz="9600"/>
            </a:lvl7pPr>
            <a:lvl8pPr lvl="7">
              <a:lnSpc>
                <a:spcPct val="65000"/>
              </a:lnSpc>
              <a:spcBef>
                <a:spcPts val="0"/>
              </a:spcBef>
              <a:spcAft>
                <a:spcPts val="0"/>
              </a:spcAft>
              <a:buSzPts val="9600"/>
              <a:buNone/>
              <a:defRPr sz="9600"/>
            </a:lvl8pPr>
            <a:lvl9pPr lvl="8">
              <a:lnSpc>
                <a:spcPct val="65000"/>
              </a:lnSpc>
              <a:spcBef>
                <a:spcPts val="0"/>
              </a:spcBef>
              <a:spcAft>
                <a:spcPts val="0"/>
              </a:spcAft>
              <a:buSzPts val="9600"/>
              <a:buNone/>
              <a:defRPr sz="9600"/>
            </a:lvl9pPr>
          </a:lstStyle>
          <a:p/>
        </p:txBody>
      </p:sp>
      <p:sp>
        <p:nvSpPr>
          <p:cNvPr id="1015" name="Google Shape;1015;p100"/>
          <p:cNvSpPr txBox="1"/>
          <p:nvPr>
            <p:ph idx="5" type="title"/>
          </p:nvPr>
        </p:nvSpPr>
        <p:spPr>
          <a:xfrm>
            <a:off x="4572025" y="1410802"/>
            <a:ext cx="45720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9600"/>
              <a:buNone/>
              <a:defRPr sz="9600"/>
            </a:lvl1pPr>
            <a:lvl2pPr lvl="1">
              <a:lnSpc>
                <a:spcPct val="65000"/>
              </a:lnSpc>
              <a:spcBef>
                <a:spcPts val="0"/>
              </a:spcBef>
              <a:spcAft>
                <a:spcPts val="0"/>
              </a:spcAft>
              <a:buSzPts val="9600"/>
              <a:buNone/>
              <a:defRPr sz="9600"/>
            </a:lvl2pPr>
            <a:lvl3pPr lvl="2">
              <a:lnSpc>
                <a:spcPct val="65000"/>
              </a:lnSpc>
              <a:spcBef>
                <a:spcPts val="0"/>
              </a:spcBef>
              <a:spcAft>
                <a:spcPts val="0"/>
              </a:spcAft>
              <a:buSzPts val="9600"/>
              <a:buNone/>
              <a:defRPr sz="9600"/>
            </a:lvl3pPr>
            <a:lvl4pPr lvl="3">
              <a:lnSpc>
                <a:spcPct val="65000"/>
              </a:lnSpc>
              <a:spcBef>
                <a:spcPts val="0"/>
              </a:spcBef>
              <a:spcAft>
                <a:spcPts val="0"/>
              </a:spcAft>
              <a:buSzPts val="9600"/>
              <a:buNone/>
              <a:defRPr sz="9600"/>
            </a:lvl4pPr>
            <a:lvl5pPr lvl="4">
              <a:lnSpc>
                <a:spcPct val="65000"/>
              </a:lnSpc>
              <a:spcBef>
                <a:spcPts val="0"/>
              </a:spcBef>
              <a:spcAft>
                <a:spcPts val="0"/>
              </a:spcAft>
              <a:buSzPts val="9600"/>
              <a:buNone/>
              <a:defRPr sz="9600"/>
            </a:lvl5pPr>
            <a:lvl6pPr lvl="5">
              <a:lnSpc>
                <a:spcPct val="65000"/>
              </a:lnSpc>
              <a:spcBef>
                <a:spcPts val="0"/>
              </a:spcBef>
              <a:spcAft>
                <a:spcPts val="0"/>
              </a:spcAft>
              <a:buSzPts val="9600"/>
              <a:buNone/>
              <a:defRPr sz="9600"/>
            </a:lvl6pPr>
            <a:lvl7pPr lvl="6">
              <a:lnSpc>
                <a:spcPct val="65000"/>
              </a:lnSpc>
              <a:spcBef>
                <a:spcPts val="0"/>
              </a:spcBef>
              <a:spcAft>
                <a:spcPts val="0"/>
              </a:spcAft>
              <a:buSzPts val="9600"/>
              <a:buNone/>
              <a:defRPr sz="9600"/>
            </a:lvl7pPr>
            <a:lvl8pPr lvl="7">
              <a:lnSpc>
                <a:spcPct val="65000"/>
              </a:lnSpc>
              <a:spcBef>
                <a:spcPts val="0"/>
              </a:spcBef>
              <a:spcAft>
                <a:spcPts val="0"/>
              </a:spcAft>
              <a:buSzPts val="9600"/>
              <a:buNone/>
              <a:defRPr sz="9600"/>
            </a:lvl8pPr>
            <a:lvl9pPr lvl="8">
              <a:lnSpc>
                <a:spcPct val="65000"/>
              </a:lnSpc>
              <a:spcBef>
                <a:spcPts val="0"/>
              </a:spcBef>
              <a:spcAft>
                <a:spcPts val="0"/>
              </a:spcAft>
              <a:buSzPts val="9600"/>
              <a:buNone/>
              <a:defRPr sz="9600"/>
            </a:lvl9pPr>
          </a:lstStyle>
          <a:p/>
        </p:txBody>
      </p:sp>
      <p:sp>
        <p:nvSpPr>
          <p:cNvPr id="1016" name="Google Shape;1016;p100"/>
          <p:cNvSpPr txBox="1"/>
          <p:nvPr>
            <p:ph idx="6" type="subTitle"/>
          </p:nvPr>
        </p:nvSpPr>
        <p:spPr>
          <a:xfrm>
            <a:off x="4620125" y="2279600"/>
            <a:ext cx="3623400" cy="548700"/>
          </a:xfrm>
          <a:prstGeom prst="rect">
            <a:avLst/>
          </a:prstGeom>
        </p:spPr>
        <p:txBody>
          <a:bodyPr anchorCtr="0" anchor="t" bIns="91425" lIns="91425" spcFirstLastPara="1" rIns="91425" wrap="square" tIns="91425">
            <a:noAutofit/>
          </a:bodyPr>
          <a:lstStyle>
            <a:lvl1pPr lvl="0">
              <a:spcBef>
                <a:spcPts val="0"/>
              </a:spcBef>
              <a:spcAft>
                <a:spcPts val="0"/>
              </a:spcAft>
              <a:buSzPts val="1100"/>
              <a:buNone/>
              <a:defRPr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7" name="Google Shape;1017;p100"/>
          <p:cNvSpPr txBox="1"/>
          <p:nvPr>
            <p:ph idx="7" type="subTitle"/>
          </p:nvPr>
        </p:nvSpPr>
        <p:spPr>
          <a:xfrm>
            <a:off x="90675" y="4563600"/>
            <a:ext cx="2888700" cy="451500"/>
          </a:xfrm>
          <a:prstGeom prst="rect">
            <a:avLst/>
          </a:prstGeom>
        </p:spPr>
        <p:txBody>
          <a:bodyPr anchorCtr="0" anchor="t" bIns="91425" lIns="91425" spcFirstLastPara="1" rIns="91425" wrap="square" tIns="91425">
            <a:noAutofit/>
          </a:bodyPr>
          <a:lstStyle>
            <a:lvl1pPr lvl="0">
              <a:spcBef>
                <a:spcPts val="0"/>
              </a:spcBef>
              <a:spcAft>
                <a:spcPts val="0"/>
              </a:spcAft>
              <a:buSzPts val="1100"/>
              <a:buNone/>
              <a:defRPr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192">
          <p15:clr>
            <a:srgbClr val="FA7B17"/>
          </p15:clr>
        </p15:guide>
        <p15:guide id="2" orient="horz" pos="3048">
          <p15:clr>
            <a:srgbClr val="FA7B17"/>
          </p15:clr>
        </p15:guide>
        <p15:guide id="3" pos="314">
          <p15:clr>
            <a:srgbClr val="FA7B17"/>
          </p15:clr>
        </p15:guide>
        <p15:guide id="4" pos="5446">
          <p15:clr>
            <a:srgbClr val="FA7B17"/>
          </p15:clr>
        </p15:guide>
        <p15:guide id="5" pos="567">
          <p15:clr>
            <a:srgbClr val="FA7B17"/>
          </p15:clr>
        </p15:guide>
        <p15:guide id="6" pos="757">
          <p15:clr>
            <a:srgbClr val="FA7B17"/>
          </p15:clr>
        </p15:guide>
        <p15:guide id="7" pos="1011">
          <p15:clr>
            <a:srgbClr val="FA7B17"/>
          </p15:clr>
        </p15:guide>
        <p15:guide id="8" pos="1201">
          <p15:clr>
            <a:srgbClr val="FA7B17"/>
          </p15:clr>
        </p15:guide>
        <p15:guide id="9" pos="1454">
          <p15:clr>
            <a:srgbClr val="FA7B17"/>
          </p15:clr>
        </p15:guide>
        <p15:guide id="10" pos="1644">
          <p15:clr>
            <a:srgbClr val="FA7B17"/>
          </p15:clr>
        </p15:guide>
        <p15:guide id="11" pos="1898">
          <p15:clr>
            <a:srgbClr val="FA7B17"/>
          </p15:clr>
        </p15:guide>
        <p15:guide id="12" pos="2088">
          <p15:clr>
            <a:srgbClr val="FA7B17"/>
          </p15:clr>
        </p15:guide>
        <p15:guide id="13" pos="2341">
          <p15:clr>
            <a:srgbClr val="FA7B17"/>
          </p15:clr>
        </p15:guide>
        <p15:guide id="14" pos="2532">
          <p15:clr>
            <a:srgbClr val="FA7B17"/>
          </p15:clr>
        </p15:guide>
        <p15:guide id="15" pos="2785">
          <p15:clr>
            <a:srgbClr val="FA7B17"/>
          </p15:clr>
        </p15:guide>
        <p15:guide id="16" pos="2975">
          <p15:clr>
            <a:srgbClr val="FA7B17"/>
          </p15:clr>
        </p15:guide>
        <p15:guide id="17" pos="3228">
          <p15:clr>
            <a:srgbClr val="FA7B17"/>
          </p15:clr>
        </p15:guide>
        <p15:guide id="18" pos="3419">
          <p15:clr>
            <a:srgbClr val="FA7B17"/>
          </p15:clr>
        </p15:guide>
        <p15:guide id="19" pos="3672">
          <p15:clr>
            <a:srgbClr val="FA7B17"/>
          </p15:clr>
        </p15:guide>
        <p15:guide id="20" pos="3862">
          <p15:clr>
            <a:srgbClr val="FA7B17"/>
          </p15:clr>
        </p15:guide>
        <p15:guide id="21" pos="4116">
          <p15:clr>
            <a:srgbClr val="FA7B17"/>
          </p15:clr>
        </p15:guide>
        <p15:guide id="22" pos="4306">
          <p15:clr>
            <a:srgbClr val="FA7B17"/>
          </p15:clr>
        </p15:guide>
        <p15:guide id="23" pos="4559">
          <p15:clr>
            <a:srgbClr val="FA7B17"/>
          </p15:clr>
        </p15:guide>
        <p15:guide id="24" pos="4749">
          <p15:clr>
            <a:srgbClr val="FA7B17"/>
          </p15:clr>
        </p15:guide>
        <p15:guide id="25" pos="5003">
          <p15:clr>
            <a:srgbClr val="FA7B17"/>
          </p15:clr>
        </p15:guide>
        <p15:guide id="26" pos="5193">
          <p15:clr>
            <a:srgbClr val="FA7B17"/>
          </p15:clr>
        </p15:guide>
        <p15:guide id="27" orient="horz" pos="837">
          <p15:clr>
            <a:srgbClr val="FA7B17"/>
          </p15:clr>
        </p15:guide>
        <p15:guide id="28" orient="horz" pos="2312">
          <p15:clr>
            <a:srgbClr val="FA7B17"/>
          </p15:clr>
        </p15:guide>
        <p15:guide id="29" orient="horz" pos="2405">
          <p15:clr>
            <a:srgbClr val="FA7B17"/>
          </p15:clr>
        </p15:guide>
        <p15:guide id="30" orient="horz" pos="929">
          <p15:clr>
            <a:srgbClr val="FA7B17"/>
          </p15:clr>
        </p15:guide>
        <p15:guide id="31" orient="horz" pos="1574">
          <p15:clr>
            <a:srgbClr val="FA7B17"/>
          </p15:clr>
        </p15:guide>
        <p15:guide id="32" orient="horz" pos="1666">
          <p15:clr>
            <a:srgbClr val="FA7B17"/>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amping Up">
  <p:cSld name="TITLE_1_1_1">
    <p:spTree>
      <p:nvGrpSpPr>
        <p:cNvPr id="1018" name="Shape 1018"/>
        <p:cNvGrpSpPr/>
        <p:nvPr/>
      </p:nvGrpSpPr>
      <p:grpSpPr>
        <a:xfrm>
          <a:off x="0" y="0"/>
          <a:ext cx="0" cy="0"/>
          <a:chOff x="0" y="0"/>
          <a:chExt cx="0" cy="0"/>
        </a:xfrm>
      </p:grpSpPr>
      <p:sp>
        <p:nvSpPr>
          <p:cNvPr id="1019" name="Google Shape;1019;p101"/>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020" name="Google Shape;1020;p101"/>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021" name="Google Shape;1021;p101"/>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1022" name="Google Shape;1022;p101"/>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erarchy">
  <p:cSld name="CUSTOM_4">
    <p:bg>
      <p:bgPr>
        <a:solidFill>
          <a:schemeClr val="lt2"/>
        </a:solidFill>
      </p:bgPr>
    </p:bg>
    <p:spTree>
      <p:nvGrpSpPr>
        <p:cNvPr id="1023" name="Shape 1023"/>
        <p:cNvGrpSpPr/>
        <p:nvPr/>
      </p:nvGrpSpPr>
      <p:grpSpPr>
        <a:xfrm>
          <a:off x="0" y="0"/>
          <a:ext cx="0" cy="0"/>
          <a:chOff x="0" y="0"/>
          <a:chExt cx="0" cy="0"/>
        </a:xfrm>
      </p:grpSpPr>
      <p:sp>
        <p:nvSpPr>
          <p:cNvPr id="1024" name="Google Shape;1024;p102"/>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025" name="Google Shape;1025;p102"/>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026" name="Google Shape;1026;p102"/>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1027" name="Google Shape;1027;p102"/>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1028" name="Google Shape;1028;p102"/>
          <p:cNvSpPr txBox="1"/>
          <p:nvPr>
            <p:ph idx="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0" Type="http://schemas.openxmlformats.org/officeDocument/2006/relationships/theme" Target="../theme/theme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00.xml"/><Relationship Id="rId42" Type="http://schemas.openxmlformats.org/officeDocument/2006/relationships/slideLayout" Target="../slideLayouts/slideLayout102.xml"/><Relationship Id="rId41" Type="http://schemas.openxmlformats.org/officeDocument/2006/relationships/slideLayout" Target="../slideLayouts/slideLayout101.xml"/><Relationship Id="rId44" Type="http://schemas.openxmlformats.org/officeDocument/2006/relationships/slideLayout" Target="../slideLayouts/slideLayout104.xml"/><Relationship Id="rId43" Type="http://schemas.openxmlformats.org/officeDocument/2006/relationships/slideLayout" Target="../slideLayouts/slideLayout103.xml"/><Relationship Id="rId46" Type="http://schemas.openxmlformats.org/officeDocument/2006/relationships/slideLayout" Target="../slideLayouts/slideLayout106.xml"/><Relationship Id="rId45" Type="http://schemas.openxmlformats.org/officeDocument/2006/relationships/slideLayout" Target="../slideLayouts/slideLayout105.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48" Type="http://schemas.openxmlformats.org/officeDocument/2006/relationships/slideLayout" Target="../slideLayouts/slideLayout108.xml"/><Relationship Id="rId47" Type="http://schemas.openxmlformats.org/officeDocument/2006/relationships/slideLayout" Target="../slideLayouts/slideLayout107.xml"/><Relationship Id="rId49" Type="http://schemas.openxmlformats.org/officeDocument/2006/relationships/slideLayout" Target="../slideLayouts/slideLayout109.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31" Type="http://schemas.openxmlformats.org/officeDocument/2006/relationships/slideLayout" Target="../slideLayouts/slideLayout91.xml"/><Relationship Id="rId30" Type="http://schemas.openxmlformats.org/officeDocument/2006/relationships/slideLayout" Target="../slideLayouts/slideLayout90.xml"/><Relationship Id="rId33" Type="http://schemas.openxmlformats.org/officeDocument/2006/relationships/slideLayout" Target="../slideLayouts/slideLayout93.xml"/><Relationship Id="rId32" Type="http://schemas.openxmlformats.org/officeDocument/2006/relationships/slideLayout" Target="../slideLayouts/slideLayout92.xml"/><Relationship Id="rId35" Type="http://schemas.openxmlformats.org/officeDocument/2006/relationships/slideLayout" Target="../slideLayouts/slideLayout95.xml"/><Relationship Id="rId34" Type="http://schemas.openxmlformats.org/officeDocument/2006/relationships/slideLayout" Target="../slideLayouts/slideLayout94.xml"/><Relationship Id="rId37" Type="http://schemas.openxmlformats.org/officeDocument/2006/relationships/slideLayout" Target="../slideLayouts/slideLayout97.xml"/><Relationship Id="rId36" Type="http://schemas.openxmlformats.org/officeDocument/2006/relationships/slideLayout" Target="../slideLayouts/slideLayout96.xml"/><Relationship Id="rId39" Type="http://schemas.openxmlformats.org/officeDocument/2006/relationships/slideLayout" Target="../slideLayouts/slideLayout99.xml"/><Relationship Id="rId38" Type="http://schemas.openxmlformats.org/officeDocument/2006/relationships/slideLayout" Target="../slideLayouts/slideLayout98.xml"/><Relationship Id="rId20" Type="http://schemas.openxmlformats.org/officeDocument/2006/relationships/slideLayout" Target="../slideLayouts/slideLayout80.xml"/><Relationship Id="rId22" Type="http://schemas.openxmlformats.org/officeDocument/2006/relationships/slideLayout" Target="../slideLayouts/slideLayout82.xml"/><Relationship Id="rId21" Type="http://schemas.openxmlformats.org/officeDocument/2006/relationships/slideLayout" Target="../slideLayouts/slideLayout81.xml"/><Relationship Id="rId24" Type="http://schemas.openxmlformats.org/officeDocument/2006/relationships/slideLayout" Target="../slideLayouts/slideLayout84.xml"/><Relationship Id="rId23" Type="http://schemas.openxmlformats.org/officeDocument/2006/relationships/slideLayout" Target="../slideLayouts/slideLayout83.xml"/><Relationship Id="rId26" Type="http://schemas.openxmlformats.org/officeDocument/2006/relationships/slideLayout" Target="../slideLayouts/slideLayout86.xml"/><Relationship Id="rId25" Type="http://schemas.openxmlformats.org/officeDocument/2006/relationships/slideLayout" Target="../slideLayouts/slideLayout85.xml"/><Relationship Id="rId28" Type="http://schemas.openxmlformats.org/officeDocument/2006/relationships/slideLayout" Target="../slideLayouts/slideLayout88.xml"/><Relationship Id="rId27" Type="http://schemas.openxmlformats.org/officeDocument/2006/relationships/slideLayout" Target="../slideLayouts/slideLayout87.xml"/><Relationship Id="rId29" Type="http://schemas.openxmlformats.org/officeDocument/2006/relationships/slideLayout" Target="../slideLayouts/slideLayout89.xml"/><Relationship Id="rId50" Type="http://schemas.openxmlformats.org/officeDocument/2006/relationships/theme" Target="../theme/theme1.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13" Type="http://schemas.openxmlformats.org/officeDocument/2006/relationships/slideLayout" Target="../slideLayouts/slideLayout73.xml"/><Relationship Id="rId12" Type="http://schemas.openxmlformats.org/officeDocument/2006/relationships/slideLayout" Target="../slideLayouts/slideLayout72.xml"/><Relationship Id="rId15" Type="http://schemas.openxmlformats.org/officeDocument/2006/relationships/slideLayout" Target="../slideLayouts/slideLayout75.xml"/><Relationship Id="rId14" Type="http://schemas.openxmlformats.org/officeDocument/2006/relationships/slideLayout" Target="../slideLayouts/slideLayout74.xml"/><Relationship Id="rId17" Type="http://schemas.openxmlformats.org/officeDocument/2006/relationships/slideLayout" Target="../slideLayouts/slideLayout77.xml"/><Relationship Id="rId16" Type="http://schemas.openxmlformats.org/officeDocument/2006/relationships/slideLayout" Target="../slideLayouts/slideLayout76.xml"/><Relationship Id="rId19" Type="http://schemas.openxmlformats.org/officeDocument/2006/relationships/slideLayout" Target="../slideLayouts/slideLayout79.xml"/><Relationship Id="rId18"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293325"/>
            <a:ext cx="8520600" cy="1929000"/>
          </a:xfrm>
          <a:prstGeom prst="rect">
            <a:avLst/>
          </a:prstGeom>
          <a:noFill/>
          <a:ln>
            <a:noFill/>
          </a:ln>
        </p:spPr>
        <p:txBody>
          <a:bodyPr anchorCtr="0" anchor="t" bIns="91425" lIns="91425" spcFirstLastPara="1" rIns="91425" wrap="square" tIns="91425">
            <a:normAutofit/>
          </a:bodyPr>
          <a:lstStyle>
            <a:lvl1pPr lvl="0">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1pPr>
            <a:lvl2pPr lvl="1">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2pPr>
            <a:lvl3pPr lvl="2">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3pPr>
            <a:lvl4pPr lvl="3">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4pPr>
            <a:lvl5pPr lvl="4">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5pPr>
            <a:lvl6pPr lvl="5">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6pPr>
            <a:lvl7pPr lvl="6">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7pPr>
            <a:lvl8pPr lvl="7">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8pPr>
            <a:lvl9pPr lvl="8">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9pPr>
          </a:lstStyle>
          <a:p/>
        </p:txBody>
      </p:sp>
      <p:sp>
        <p:nvSpPr>
          <p:cNvPr id="52" name="Google Shape;52;p13"/>
          <p:cNvSpPr txBox="1"/>
          <p:nvPr>
            <p:ph idx="12" type="sldNum"/>
          </p:nvPr>
        </p:nvSpPr>
        <p:spPr>
          <a:xfrm>
            <a:off x="131793" y="17528"/>
            <a:ext cx="548700" cy="323100"/>
          </a:xfrm>
          <a:prstGeom prst="rect">
            <a:avLst/>
          </a:prstGeom>
          <a:noFill/>
          <a:ln>
            <a:noFill/>
          </a:ln>
        </p:spPr>
        <p:txBody>
          <a:bodyPr anchorCtr="0" anchor="ctr" bIns="91425" lIns="91425" spcFirstLastPara="1" rIns="91425" wrap="square" tIns="91425">
            <a:spAutoFit/>
          </a:bodyPr>
          <a:lstStyle>
            <a:lvl1pPr lvl="0">
              <a:buNone/>
              <a:defRPr sz="900">
                <a:solidFill>
                  <a:schemeClr val="dk1"/>
                </a:solidFill>
                <a:latin typeface="Familjen Grotesk"/>
                <a:ea typeface="Familjen Grotesk"/>
                <a:cs typeface="Familjen Grotesk"/>
                <a:sym typeface="Familjen Grotesk"/>
              </a:defRPr>
            </a:lvl1pPr>
            <a:lvl2pPr lvl="1">
              <a:buNone/>
              <a:defRPr sz="900">
                <a:solidFill>
                  <a:schemeClr val="dk1"/>
                </a:solidFill>
                <a:latin typeface="Familjen Grotesk"/>
                <a:ea typeface="Familjen Grotesk"/>
                <a:cs typeface="Familjen Grotesk"/>
                <a:sym typeface="Familjen Grotesk"/>
              </a:defRPr>
            </a:lvl2pPr>
            <a:lvl3pPr lvl="2">
              <a:buNone/>
              <a:defRPr sz="900">
                <a:solidFill>
                  <a:schemeClr val="dk1"/>
                </a:solidFill>
                <a:latin typeface="Familjen Grotesk"/>
                <a:ea typeface="Familjen Grotesk"/>
                <a:cs typeface="Familjen Grotesk"/>
                <a:sym typeface="Familjen Grotesk"/>
              </a:defRPr>
            </a:lvl3pPr>
            <a:lvl4pPr lvl="3">
              <a:buNone/>
              <a:defRPr sz="900">
                <a:solidFill>
                  <a:schemeClr val="dk1"/>
                </a:solidFill>
                <a:latin typeface="Familjen Grotesk"/>
                <a:ea typeface="Familjen Grotesk"/>
                <a:cs typeface="Familjen Grotesk"/>
                <a:sym typeface="Familjen Grotesk"/>
              </a:defRPr>
            </a:lvl4pPr>
            <a:lvl5pPr lvl="4">
              <a:buNone/>
              <a:defRPr sz="900">
                <a:solidFill>
                  <a:schemeClr val="dk1"/>
                </a:solidFill>
                <a:latin typeface="Familjen Grotesk"/>
                <a:ea typeface="Familjen Grotesk"/>
                <a:cs typeface="Familjen Grotesk"/>
                <a:sym typeface="Familjen Grotesk"/>
              </a:defRPr>
            </a:lvl5pPr>
            <a:lvl6pPr lvl="5">
              <a:buNone/>
              <a:defRPr sz="900">
                <a:solidFill>
                  <a:schemeClr val="dk1"/>
                </a:solidFill>
                <a:latin typeface="Familjen Grotesk"/>
                <a:ea typeface="Familjen Grotesk"/>
                <a:cs typeface="Familjen Grotesk"/>
                <a:sym typeface="Familjen Grotesk"/>
              </a:defRPr>
            </a:lvl6pPr>
            <a:lvl7pPr lvl="6">
              <a:buNone/>
              <a:defRPr sz="900">
                <a:solidFill>
                  <a:schemeClr val="dk1"/>
                </a:solidFill>
                <a:latin typeface="Familjen Grotesk"/>
                <a:ea typeface="Familjen Grotesk"/>
                <a:cs typeface="Familjen Grotesk"/>
                <a:sym typeface="Familjen Grotesk"/>
              </a:defRPr>
            </a:lvl7pPr>
            <a:lvl8pPr lvl="7">
              <a:buNone/>
              <a:defRPr sz="900">
                <a:solidFill>
                  <a:schemeClr val="dk1"/>
                </a:solidFill>
                <a:latin typeface="Familjen Grotesk"/>
                <a:ea typeface="Familjen Grotesk"/>
                <a:cs typeface="Familjen Grotesk"/>
                <a:sym typeface="Familjen Grotesk"/>
              </a:defRPr>
            </a:lvl8pPr>
            <a:lvl9pPr lvl="8">
              <a:buNone/>
              <a:defRPr sz="900">
                <a:solidFill>
                  <a:schemeClr val="dk1"/>
                </a:solidFill>
                <a:latin typeface="Familjen Grotesk"/>
                <a:ea typeface="Familjen Grotesk"/>
                <a:cs typeface="Familjen Grotesk"/>
                <a:sym typeface="Familjen Grotesk"/>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53" name="Google Shape;53;p13"/>
          <p:cNvSpPr txBox="1"/>
          <p:nvPr>
            <p:ph idx="1" type="body"/>
          </p:nvPr>
        </p:nvSpPr>
        <p:spPr>
          <a:xfrm>
            <a:off x="311700" y="3033075"/>
            <a:ext cx="8520600" cy="1817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1pPr>
            <a:lvl2pPr indent="-298450" lvl="1" marL="9144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2pPr>
            <a:lvl3pPr indent="-298450" lvl="2" marL="13716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3pPr>
            <a:lvl4pPr indent="-298450" lvl="3" marL="18288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4pPr>
            <a:lvl5pPr indent="-298450" lvl="4" marL="22860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5pPr>
            <a:lvl6pPr indent="-298450" lvl="5" marL="27432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6pPr>
            <a:lvl7pPr indent="-298450" lvl="6" marL="32004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7pPr>
            <a:lvl8pPr indent="-298450" lvl="7" marL="36576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8pPr>
            <a:lvl9pPr indent="-298450" lvl="8" marL="41148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16" name="Shape 616"/>
        <p:cNvGrpSpPr/>
        <p:nvPr/>
      </p:nvGrpSpPr>
      <p:grpSpPr>
        <a:xfrm>
          <a:off x="0" y="0"/>
          <a:ext cx="0" cy="0"/>
          <a:chOff x="0" y="0"/>
          <a:chExt cx="0" cy="0"/>
        </a:xfrm>
      </p:grpSpPr>
      <p:sp>
        <p:nvSpPr>
          <p:cNvPr id="617" name="Google Shape;617;p63"/>
          <p:cNvSpPr txBox="1"/>
          <p:nvPr>
            <p:ph type="title"/>
          </p:nvPr>
        </p:nvSpPr>
        <p:spPr>
          <a:xfrm>
            <a:off x="311700" y="293325"/>
            <a:ext cx="8520600" cy="1929000"/>
          </a:xfrm>
          <a:prstGeom prst="rect">
            <a:avLst/>
          </a:prstGeom>
          <a:noFill/>
          <a:ln>
            <a:noFill/>
          </a:ln>
        </p:spPr>
        <p:txBody>
          <a:bodyPr anchorCtr="0" anchor="t" bIns="91425" lIns="91425" spcFirstLastPara="1" rIns="91425" wrap="square" tIns="91425">
            <a:normAutofit/>
          </a:bodyPr>
          <a:lstStyle>
            <a:lvl1pPr lvl="0">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1pPr>
            <a:lvl2pPr lvl="1">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2pPr>
            <a:lvl3pPr lvl="2">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3pPr>
            <a:lvl4pPr lvl="3">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4pPr>
            <a:lvl5pPr lvl="4">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5pPr>
            <a:lvl6pPr lvl="5">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6pPr>
            <a:lvl7pPr lvl="6">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7pPr>
            <a:lvl8pPr lvl="7">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8pPr>
            <a:lvl9pPr lvl="8">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9pPr>
          </a:lstStyle>
          <a:p/>
        </p:txBody>
      </p:sp>
      <p:sp>
        <p:nvSpPr>
          <p:cNvPr id="618" name="Google Shape;618;p63"/>
          <p:cNvSpPr txBox="1"/>
          <p:nvPr>
            <p:ph idx="12" type="sldNum"/>
          </p:nvPr>
        </p:nvSpPr>
        <p:spPr>
          <a:xfrm>
            <a:off x="131793" y="17528"/>
            <a:ext cx="548700" cy="323100"/>
          </a:xfrm>
          <a:prstGeom prst="rect">
            <a:avLst/>
          </a:prstGeom>
          <a:noFill/>
          <a:ln>
            <a:noFill/>
          </a:ln>
        </p:spPr>
        <p:txBody>
          <a:bodyPr anchorCtr="0" anchor="ctr" bIns="91425" lIns="91425" spcFirstLastPara="1" rIns="91425" wrap="square" tIns="91425">
            <a:spAutoFit/>
          </a:bodyPr>
          <a:lstStyle>
            <a:lvl1pPr lvl="0">
              <a:buNone/>
              <a:defRPr sz="900">
                <a:solidFill>
                  <a:schemeClr val="dk1"/>
                </a:solidFill>
                <a:latin typeface="Familjen Grotesk"/>
                <a:ea typeface="Familjen Grotesk"/>
                <a:cs typeface="Familjen Grotesk"/>
                <a:sym typeface="Familjen Grotesk"/>
              </a:defRPr>
            </a:lvl1pPr>
            <a:lvl2pPr lvl="1">
              <a:buNone/>
              <a:defRPr sz="900">
                <a:solidFill>
                  <a:schemeClr val="dk1"/>
                </a:solidFill>
                <a:latin typeface="Familjen Grotesk"/>
                <a:ea typeface="Familjen Grotesk"/>
                <a:cs typeface="Familjen Grotesk"/>
                <a:sym typeface="Familjen Grotesk"/>
              </a:defRPr>
            </a:lvl2pPr>
            <a:lvl3pPr lvl="2">
              <a:buNone/>
              <a:defRPr sz="900">
                <a:solidFill>
                  <a:schemeClr val="dk1"/>
                </a:solidFill>
                <a:latin typeface="Familjen Grotesk"/>
                <a:ea typeface="Familjen Grotesk"/>
                <a:cs typeface="Familjen Grotesk"/>
                <a:sym typeface="Familjen Grotesk"/>
              </a:defRPr>
            </a:lvl3pPr>
            <a:lvl4pPr lvl="3">
              <a:buNone/>
              <a:defRPr sz="900">
                <a:solidFill>
                  <a:schemeClr val="dk1"/>
                </a:solidFill>
                <a:latin typeface="Familjen Grotesk"/>
                <a:ea typeface="Familjen Grotesk"/>
                <a:cs typeface="Familjen Grotesk"/>
                <a:sym typeface="Familjen Grotesk"/>
              </a:defRPr>
            </a:lvl4pPr>
            <a:lvl5pPr lvl="4">
              <a:buNone/>
              <a:defRPr sz="900">
                <a:solidFill>
                  <a:schemeClr val="dk1"/>
                </a:solidFill>
                <a:latin typeface="Familjen Grotesk"/>
                <a:ea typeface="Familjen Grotesk"/>
                <a:cs typeface="Familjen Grotesk"/>
                <a:sym typeface="Familjen Grotesk"/>
              </a:defRPr>
            </a:lvl5pPr>
            <a:lvl6pPr lvl="5">
              <a:buNone/>
              <a:defRPr sz="900">
                <a:solidFill>
                  <a:schemeClr val="dk1"/>
                </a:solidFill>
                <a:latin typeface="Familjen Grotesk"/>
                <a:ea typeface="Familjen Grotesk"/>
                <a:cs typeface="Familjen Grotesk"/>
                <a:sym typeface="Familjen Grotesk"/>
              </a:defRPr>
            </a:lvl6pPr>
            <a:lvl7pPr lvl="6">
              <a:buNone/>
              <a:defRPr sz="900">
                <a:solidFill>
                  <a:schemeClr val="dk1"/>
                </a:solidFill>
                <a:latin typeface="Familjen Grotesk"/>
                <a:ea typeface="Familjen Grotesk"/>
                <a:cs typeface="Familjen Grotesk"/>
                <a:sym typeface="Familjen Grotesk"/>
              </a:defRPr>
            </a:lvl7pPr>
            <a:lvl8pPr lvl="7">
              <a:buNone/>
              <a:defRPr sz="900">
                <a:solidFill>
                  <a:schemeClr val="dk1"/>
                </a:solidFill>
                <a:latin typeface="Familjen Grotesk"/>
                <a:ea typeface="Familjen Grotesk"/>
                <a:cs typeface="Familjen Grotesk"/>
                <a:sym typeface="Familjen Grotesk"/>
              </a:defRPr>
            </a:lvl8pPr>
            <a:lvl9pPr lvl="8">
              <a:buNone/>
              <a:defRPr sz="900">
                <a:solidFill>
                  <a:schemeClr val="dk1"/>
                </a:solidFill>
                <a:latin typeface="Familjen Grotesk"/>
                <a:ea typeface="Familjen Grotesk"/>
                <a:cs typeface="Familjen Grotesk"/>
                <a:sym typeface="Familjen Grotesk"/>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619" name="Google Shape;619;p63"/>
          <p:cNvSpPr txBox="1"/>
          <p:nvPr>
            <p:ph idx="1" type="body"/>
          </p:nvPr>
        </p:nvSpPr>
        <p:spPr>
          <a:xfrm>
            <a:off x="311700" y="3033075"/>
            <a:ext cx="8520600" cy="1817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1pPr>
            <a:lvl2pPr indent="-298450" lvl="1" marL="9144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2pPr>
            <a:lvl3pPr indent="-298450" lvl="2" marL="13716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3pPr>
            <a:lvl4pPr indent="-298450" lvl="3" marL="18288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4pPr>
            <a:lvl5pPr indent="-298450" lvl="4" marL="22860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5pPr>
            <a:lvl6pPr indent="-298450" lvl="5" marL="27432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6pPr>
            <a:lvl7pPr indent="-298450" lvl="6" marL="32004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7pPr>
            <a:lvl8pPr indent="-298450" lvl="7" marL="36576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8pPr>
            <a:lvl9pPr indent="-298450" lvl="8" marL="41148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9pPr>
          </a:lstStyle>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 id="2147483740" r:id="rId33"/>
    <p:sldLayoutId id="2147483741" r:id="rId34"/>
    <p:sldLayoutId id="2147483742" r:id="rId35"/>
    <p:sldLayoutId id="2147483743" r:id="rId36"/>
    <p:sldLayoutId id="2147483744" r:id="rId37"/>
    <p:sldLayoutId id="2147483745" r:id="rId38"/>
    <p:sldLayoutId id="2147483746" r:id="rId39"/>
    <p:sldLayoutId id="2147483747" r:id="rId40"/>
    <p:sldLayoutId id="2147483748" r:id="rId41"/>
    <p:sldLayoutId id="2147483749" r:id="rId42"/>
    <p:sldLayoutId id="2147483750" r:id="rId43"/>
    <p:sldLayoutId id="2147483751" r:id="rId44"/>
    <p:sldLayoutId id="2147483752" r:id="rId45"/>
    <p:sldLayoutId id="2147483753" r:id="rId46"/>
    <p:sldLayoutId id="2147483754" r:id="rId47"/>
    <p:sldLayoutId id="2147483755" r:id="rId48"/>
    <p:sldLayoutId id="2147483756"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5.jpg"/><Relationship Id="rId5" Type="http://schemas.openxmlformats.org/officeDocument/2006/relationships/hyperlink" Target="https://docs.google.com/spreadsheets/d/1_mlFOv9Yvv-PbrPoEEW7FWHDX2UIn_yCad1v368cwbk/edit?usp=sharin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hyperlink" Target="https://jam.dev/c/7a8a97a9-893d-4fe7-9927-f9768c89db00" TargetMode="External"/><Relationship Id="rId4" Type="http://schemas.openxmlformats.org/officeDocument/2006/relationships/hyperlink" Target="https://jam.dev/c/be91f876-5d8d-4bb6-95c5-4b93f0f9f2c9" TargetMode="External"/><Relationship Id="rId5" Type="http://schemas.openxmlformats.org/officeDocument/2006/relationships/image" Target="../media/image29.jpg"/><Relationship Id="rId6" Type="http://schemas.openxmlformats.org/officeDocument/2006/relationships/image" Target="../media/image7.jpg"/><Relationship Id="rId7" Type="http://schemas.openxmlformats.org/officeDocument/2006/relationships/image" Target="../media/image23.jpg"/><Relationship Id="rId8"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hyperlink" Target="https://mugeetik.atlassian.net/browse/GMPM-60" TargetMode="External"/><Relationship Id="rId4" Type="http://schemas.openxmlformats.org/officeDocument/2006/relationships/hyperlink" Target="https://jam.dev/c/cf467358-a073-45b0-874a-193e8648a1d8"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hyperlink" Target="https://mugeetik.atlassian.net/browse/GMPM-68" TargetMode="External"/><Relationship Id="rId4" Type="http://schemas.openxmlformats.org/officeDocument/2006/relationships/hyperlink" Target="https://jam.dev/c/48aed7fb-8410-42f2-907b-4cea7fa87f7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 Id="rId3" Type="http://schemas.openxmlformats.org/officeDocument/2006/relationships/image" Target="../media/image26.jpg"/><Relationship Id="rId4" Type="http://schemas.openxmlformats.org/officeDocument/2006/relationships/image" Target="../media/image20.jpg"/><Relationship Id="rId5" Type="http://schemas.openxmlformats.org/officeDocument/2006/relationships/image" Target="../media/image24.jpg"/><Relationship Id="rId6" Type="http://schemas.openxmlformats.org/officeDocument/2006/relationships/image" Target="../media/image21.jpg"/><Relationship Id="rId7" Type="http://schemas.openxmlformats.org/officeDocument/2006/relationships/hyperlink" Target="https://jam.dev/c/cec64245-23d5-404b-93ce-0b76928ab226" TargetMode="External"/><Relationship Id="rId8" Type="http://schemas.openxmlformats.org/officeDocument/2006/relationships/hyperlink" Target="https://jam.dev/c/a0277c72-060b-4620-b6a0-405f070da71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hyperlink" Target="https://mugeetik.atlassian.net/browse/GMPM-69" TargetMode="External"/><Relationship Id="rId4" Type="http://schemas.openxmlformats.org/officeDocument/2006/relationships/hyperlink" Target="https://jam.dev/c/3b175605-3477-4783-956e-9935aa08cf35"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hyperlink" Target="https://mugeetik.atlassian.net/browse/GMPM-70" TargetMode="External"/><Relationship Id="rId4" Type="http://schemas.openxmlformats.org/officeDocument/2006/relationships/hyperlink" Target="https://jam.dev/c/e15790ef-ec99-4c3c-ad35-8ca1ebb9362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4.xml"/><Relationship Id="rId3" Type="http://schemas.openxmlformats.org/officeDocument/2006/relationships/image" Target="../media/image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6.xml"/><Relationship Id="rId3" Type="http://schemas.openxmlformats.org/officeDocument/2006/relationships/image" Target="../media/image3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xml"/><Relationship Id="rId3" Type="http://schemas.openxmlformats.org/officeDocument/2006/relationships/hyperlink" Target="https://task-pro-qa.f.goit.study/" TargetMode="Externa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hyperlink" Target="https://task-pro-qa.b.goit.study/api-docs/" TargetMode="External"/><Relationship Id="rId7"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8.xml"/><Relationship Id="rId3" Type="http://schemas.openxmlformats.org/officeDocument/2006/relationships/hyperlink" Target="https://docs.google.com/spreadsheets/d/1_mlFOv9Yvv-PbrPoEEW7FWHDX2UIn_yCad1v368cwbk/edit?gid=2141033251#gid=214103325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hyperlink" Target="https://docs.google.com/spreadsheets/d/1_mlFOv9Yvv-PbrPoEEW7FWHDX2UIn_yCad1v368cwbk/edit?gid=2141033251#gid=214103325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13"/>
          <p:cNvSpPr txBox="1"/>
          <p:nvPr>
            <p:ph idx="5" type="title"/>
          </p:nvPr>
        </p:nvSpPr>
        <p:spPr>
          <a:xfrm>
            <a:off x="801170" y="1083275"/>
            <a:ext cx="4452000" cy="162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TEST REPORT</a:t>
            </a:r>
            <a:endParaRPr/>
          </a:p>
        </p:txBody>
      </p:sp>
      <p:sp>
        <p:nvSpPr>
          <p:cNvPr id="1187" name="Google Shape;1187;p113"/>
          <p:cNvSpPr txBox="1"/>
          <p:nvPr>
            <p:ph type="title"/>
          </p:nvPr>
        </p:nvSpPr>
        <p:spPr>
          <a:xfrm>
            <a:off x="801170" y="251225"/>
            <a:ext cx="4452000" cy="90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TaskPro</a:t>
            </a:r>
            <a:endParaRPr/>
          </a:p>
        </p:txBody>
      </p:sp>
      <p:sp>
        <p:nvSpPr>
          <p:cNvPr id="1188" name="Google Shape;1188;p113"/>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pg. </a:t>
            </a:r>
            <a:fld id="{00000000-1234-1234-1234-123412341234}" type="slidenum">
              <a:rPr lang="en"/>
              <a:t>‹#›</a:t>
            </a:fld>
            <a:endParaRPr/>
          </a:p>
        </p:txBody>
      </p:sp>
      <p:sp>
        <p:nvSpPr>
          <p:cNvPr id="1189" name="Google Shape;1189;p113"/>
          <p:cNvSpPr txBox="1"/>
          <p:nvPr>
            <p:ph idx="6" type="subTitle"/>
          </p:nvPr>
        </p:nvSpPr>
        <p:spPr>
          <a:xfrm>
            <a:off x="6207450" y="22625"/>
            <a:ext cx="2800800" cy="228600"/>
          </a:xfrm>
          <a:prstGeom prst="rect">
            <a:avLst/>
          </a:prstGeom>
        </p:spPr>
        <p:txBody>
          <a:bodyPr anchorCtr="0" anchor="t" bIns="91425" lIns="0" spcFirstLastPara="1" rIns="91425" wrap="square" tIns="91425">
            <a:noAutofit/>
          </a:bodyPr>
          <a:lstStyle/>
          <a:p>
            <a:pPr indent="0" lvl="0" marL="0" rtl="0" algn="r">
              <a:spcBef>
                <a:spcPts val="0"/>
              </a:spcBef>
              <a:spcAft>
                <a:spcPts val="0"/>
              </a:spcAft>
              <a:buNone/>
            </a:pPr>
            <a:r>
              <a:rPr lang="en"/>
              <a:t>09.19.2025</a:t>
            </a:r>
            <a:endParaRPr/>
          </a:p>
          <a:p>
            <a:pPr indent="0" lvl="0" marL="0" rtl="0" algn="r">
              <a:spcBef>
                <a:spcPts val="0"/>
              </a:spcBef>
              <a:spcAft>
                <a:spcPts val="0"/>
              </a:spcAft>
              <a:buNone/>
            </a:pPr>
            <a:r>
              <a:t/>
            </a:r>
            <a:endParaRPr/>
          </a:p>
        </p:txBody>
      </p:sp>
      <p:sp>
        <p:nvSpPr>
          <p:cNvPr id="1190" name="Google Shape;1190;p113"/>
          <p:cNvSpPr txBox="1"/>
          <p:nvPr>
            <p:ph idx="4294967295" type="subTitle"/>
          </p:nvPr>
        </p:nvSpPr>
        <p:spPr>
          <a:xfrm>
            <a:off x="3736425" y="3588500"/>
            <a:ext cx="4491000" cy="8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595959"/>
                </a:solidFill>
                <a:latin typeface="Arial"/>
                <a:ea typeface="Arial"/>
                <a:cs typeface="Arial"/>
                <a:sym typeface="Arial"/>
              </a:rPr>
              <a:t>GoIT Manuel Test Projesi</a:t>
            </a:r>
            <a:br>
              <a:rPr lang="en" sz="2800">
                <a:solidFill>
                  <a:srgbClr val="595959"/>
                </a:solidFill>
                <a:latin typeface="Arial"/>
                <a:ea typeface="Arial"/>
                <a:cs typeface="Arial"/>
                <a:sym typeface="Arial"/>
              </a:rPr>
            </a:br>
            <a:r>
              <a:rPr lang="en" sz="1900">
                <a:solidFill>
                  <a:srgbClr val="595959"/>
                </a:solidFill>
                <a:latin typeface="Arial"/>
                <a:ea typeface="Arial"/>
                <a:cs typeface="Arial"/>
                <a:sym typeface="Arial"/>
              </a:rPr>
              <a:t>Müge Etik</a:t>
            </a:r>
            <a:endParaRPr sz="1900">
              <a:solidFill>
                <a:srgbClr val="595959"/>
              </a:solidFill>
              <a:latin typeface="Arial"/>
              <a:ea typeface="Arial"/>
              <a:cs typeface="Arial"/>
              <a:sym typeface="Arial"/>
            </a:endParaRPr>
          </a:p>
          <a:p>
            <a:pPr indent="0" lvl="0" marL="0" rtl="0" algn="l">
              <a:spcBef>
                <a:spcPts val="0"/>
              </a:spcBef>
              <a:spcAft>
                <a:spcPts val="0"/>
              </a:spcAft>
              <a:buNone/>
            </a:pPr>
            <a:r>
              <a:t/>
            </a:r>
            <a:endParaRPr/>
          </a:p>
        </p:txBody>
      </p:sp>
      <p:pic>
        <p:nvPicPr>
          <p:cNvPr descr="Test word for education with icons flat design (Provided by Getty Images)" id="1191" name="Google Shape;1191;p113"/>
          <p:cNvPicPr preferRelativeResize="0"/>
          <p:nvPr/>
        </p:nvPicPr>
        <p:blipFill rotWithShape="1">
          <a:blip r:embed="rId3">
            <a:alphaModFix/>
          </a:blip>
          <a:srcRect b="0" l="1859" r="3272" t="0"/>
          <a:stretch/>
        </p:blipFill>
        <p:spPr>
          <a:xfrm>
            <a:off x="4351150" y="757751"/>
            <a:ext cx="4657101" cy="2454500"/>
          </a:xfrm>
          <a:prstGeom prst="rect">
            <a:avLst/>
          </a:prstGeom>
          <a:noFill/>
          <a:ln>
            <a:noFill/>
          </a:ln>
        </p:spPr>
      </p:pic>
      <p:pic>
        <p:nvPicPr>
          <p:cNvPr descr="Programming software isolated cartoon concept. Developer programs in php language at computer people scene in flat design. Vector illustration for blogging, website, mobile app, promotional materials. (Provided by Getty Images)" id="1192" name="Google Shape;1192;p113"/>
          <p:cNvPicPr preferRelativeResize="0"/>
          <p:nvPr/>
        </p:nvPicPr>
        <p:blipFill rotWithShape="1">
          <a:blip r:embed="rId4">
            <a:alphaModFix/>
          </a:blip>
          <a:srcRect b="3298" l="9145" r="12686" t="21059"/>
          <a:stretch/>
        </p:blipFill>
        <p:spPr>
          <a:xfrm>
            <a:off x="229775" y="3034200"/>
            <a:ext cx="2004777" cy="1939927"/>
          </a:xfrm>
          <a:prstGeom prst="rect">
            <a:avLst/>
          </a:prstGeom>
          <a:noFill/>
          <a:ln>
            <a:noFill/>
          </a:ln>
        </p:spPr>
      </p:pic>
      <p:sp>
        <p:nvSpPr>
          <p:cNvPr id="1193" name="Google Shape;1193;p113"/>
          <p:cNvSpPr txBox="1"/>
          <p:nvPr/>
        </p:nvSpPr>
        <p:spPr>
          <a:xfrm>
            <a:off x="2931675" y="4651025"/>
            <a:ext cx="6100500" cy="3231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latin typeface="Spectral"/>
                <a:ea typeface="Spectral"/>
                <a:cs typeface="Spectral"/>
                <a:sym typeface="Spectral"/>
                <a:hlinkClick r:id="rId5"/>
              </a:rPr>
              <a:t>https://docs.google.com/spreadsheets/d/1_mlFOv9Yvv-PbrPoEEW7FWHDX2UIn_yCad1v368cwbk/edit?usp=sharing</a:t>
            </a:r>
            <a:endParaRPr sz="900">
              <a:solidFill>
                <a:schemeClr val="dk1"/>
              </a:solidFill>
              <a:latin typeface="Spectral"/>
              <a:ea typeface="Spectral"/>
              <a:cs typeface="Spectral"/>
              <a:sym typeface="Spectr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pic>
        <p:nvPicPr>
          <p:cNvPr id="1332" name="Google Shape;1332;p122" title="test-cases-api.png"/>
          <p:cNvPicPr preferRelativeResize="0"/>
          <p:nvPr/>
        </p:nvPicPr>
        <p:blipFill>
          <a:blip r:embed="rId3">
            <a:alphaModFix/>
          </a:blip>
          <a:stretch>
            <a:fillRect/>
          </a:stretch>
        </p:blipFill>
        <p:spPr>
          <a:xfrm>
            <a:off x="0" y="183700"/>
            <a:ext cx="9144000" cy="43190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pic>
        <p:nvPicPr>
          <p:cNvPr id="1337" name="Google Shape;1337;p123" title="test-cases-ui.png"/>
          <p:cNvPicPr preferRelativeResize="0"/>
          <p:nvPr/>
        </p:nvPicPr>
        <p:blipFill>
          <a:blip r:embed="rId3">
            <a:alphaModFix/>
          </a:blip>
          <a:stretch>
            <a:fillRect/>
          </a:stretch>
        </p:blipFill>
        <p:spPr>
          <a:xfrm>
            <a:off x="0" y="152400"/>
            <a:ext cx="9143999" cy="435495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24"/>
          <p:cNvSpPr txBox="1"/>
          <p:nvPr>
            <p:ph type="title"/>
          </p:nvPr>
        </p:nvSpPr>
        <p:spPr>
          <a:xfrm>
            <a:off x="616625" y="340625"/>
            <a:ext cx="7538100" cy="905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Part 2</a:t>
            </a:r>
            <a:endParaRPr/>
          </a:p>
        </p:txBody>
      </p:sp>
      <p:sp>
        <p:nvSpPr>
          <p:cNvPr id="1343" name="Google Shape;1343;p124"/>
          <p:cNvSpPr txBox="1"/>
          <p:nvPr>
            <p:ph idx="2" type="title"/>
          </p:nvPr>
        </p:nvSpPr>
        <p:spPr>
          <a:xfrm>
            <a:off x="261900" y="1081313"/>
            <a:ext cx="7538100" cy="905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EXECUTION</a:t>
            </a:r>
            <a:endParaRPr/>
          </a:p>
        </p:txBody>
      </p:sp>
      <p:sp>
        <p:nvSpPr>
          <p:cNvPr id="1344" name="Google Shape;1344;p124"/>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pg. </a:t>
            </a:r>
            <a:fld id="{00000000-1234-1234-1234-123412341234}" type="slidenum">
              <a:rPr lang="en"/>
              <a:t>‹#›</a:t>
            </a:fld>
            <a:endParaRPr/>
          </a:p>
        </p:txBody>
      </p:sp>
      <p:sp>
        <p:nvSpPr>
          <p:cNvPr id="1345" name="Google Shape;1345;p124"/>
          <p:cNvSpPr txBox="1"/>
          <p:nvPr>
            <p:ph idx="3" type="subTitle"/>
          </p:nvPr>
        </p:nvSpPr>
        <p:spPr>
          <a:xfrm>
            <a:off x="8459550" y="22625"/>
            <a:ext cx="548700" cy="323100"/>
          </a:xfrm>
          <a:prstGeom prst="rect">
            <a:avLst/>
          </a:prstGeom>
        </p:spPr>
        <p:txBody>
          <a:bodyPr anchorCtr="0" anchor="t" bIns="91425" lIns="0" spcFirstLastPara="1" rIns="91425" wrap="square" tIns="91425">
            <a:spAutoFit/>
          </a:bodyPr>
          <a:lstStyle/>
          <a:p>
            <a:pPr indent="0" lvl="0" marL="0" rtl="0" algn="r">
              <a:spcBef>
                <a:spcPts val="0"/>
              </a:spcBef>
              <a:spcAft>
                <a:spcPts val="0"/>
              </a:spcAft>
              <a:buNone/>
            </a:pPr>
            <a:r>
              <a:rPr lang="en"/>
              <a:t>TaskPro</a:t>
            </a:r>
            <a:endParaRPr/>
          </a:p>
        </p:txBody>
      </p:sp>
      <p:sp>
        <p:nvSpPr>
          <p:cNvPr id="1346" name="Google Shape;1346;p124"/>
          <p:cNvSpPr txBox="1"/>
          <p:nvPr/>
        </p:nvSpPr>
        <p:spPr>
          <a:xfrm>
            <a:off x="4435003" y="3398208"/>
            <a:ext cx="1012200" cy="375000"/>
          </a:xfrm>
          <a:prstGeom prst="rect">
            <a:avLst/>
          </a:prstGeom>
          <a:noFill/>
          <a:ln>
            <a:noFill/>
          </a:ln>
        </p:spPr>
        <p:txBody>
          <a:bodyPr anchorCtr="0" anchor="b" bIns="45700" lIns="45700" spcFirstLastPara="1" rIns="45700" wrap="square" tIns="45700">
            <a:noAutofit/>
          </a:bodyPr>
          <a:lstStyle/>
          <a:p>
            <a:pPr indent="0" lvl="0" marL="0" rtl="0" algn="r">
              <a:lnSpc>
                <a:spcPct val="80000"/>
              </a:lnSpc>
              <a:spcBef>
                <a:spcPts val="0"/>
              </a:spcBef>
              <a:spcAft>
                <a:spcPts val="0"/>
              </a:spcAft>
              <a:buNone/>
            </a:pPr>
            <a:r>
              <a:rPr lang="en" sz="1100">
                <a:solidFill>
                  <a:srgbClr val="434343"/>
                </a:solidFill>
                <a:latin typeface="DM Sans Medium"/>
                <a:ea typeface="DM Sans Medium"/>
                <a:cs typeface="DM Sans Medium"/>
                <a:sym typeface="DM Sans Medium"/>
              </a:rPr>
              <a:t>Atlanan testler</a:t>
            </a:r>
            <a:endParaRPr sz="1100">
              <a:solidFill>
                <a:srgbClr val="434343"/>
              </a:solidFill>
              <a:latin typeface="DM Sans Medium"/>
              <a:ea typeface="DM Sans Medium"/>
              <a:cs typeface="DM Sans Medium"/>
              <a:sym typeface="DM Sans Medium"/>
            </a:endParaRPr>
          </a:p>
        </p:txBody>
      </p:sp>
      <p:cxnSp>
        <p:nvCxnSpPr>
          <p:cNvPr id="1347" name="Google Shape;1347;p124"/>
          <p:cNvCxnSpPr/>
          <p:nvPr/>
        </p:nvCxnSpPr>
        <p:spPr>
          <a:xfrm>
            <a:off x="5481715" y="3099099"/>
            <a:ext cx="0" cy="674100"/>
          </a:xfrm>
          <a:prstGeom prst="straightConnector1">
            <a:avLst/>
          </a:prstGeom>
          <a:noFill/>
          <a:ln cap="flat" cmpd="sng" w="9525">
            <a:solidFill>
              <a:schemeClr val="accent6"/>
            </a:solidFill>
            <a:prstDash val="solid"/>
            <a:round/>
            <a:headEnd len="med" w="med" type="none"/>
            <a:tailEnd len="med" w="med" type="none"/>
          </a:ln>
        </p:spPr>
      </p:cxnSp>
      <p:sp>
        <p:nvSpPr>
          <p:cNvPr id="1348" name="Google Shape;1348;p124"/>
          <p:cNvSpPr txBox="1"/>
          <p:nvPr/>
        </p:nvSpPr>
        <p:spPr>
          <a:xfrm>
            <a:off x="5082203" y="3849407"/>
            <a:ext cx="1036500" cy="3999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None/>
            </a:pPr>
            <a:r>
              <a:rPr lang="en" sz="1100">
                <a:solidFill>
                  <a:srgbClr val="434343"/>
                </a:solidFill>
                <a:latin typeface="DM Sans Medium"/>
                <a:ea typeface="DM Sans Medium"/>
                <a:cs typeface="DM Sans Medium"/>
                <a:sym typeface="DM Sans Medium"/>
              </a:rPr>
              <a:t>Bug’lar</a:t>
            </a:r>
            <a:endParaRPr sz="1100">
              <a:solidFill>
                <a:srgbClr val="434343"/>
              </a:solidFill>
              <a:latin typeface="DM Sans Medium"/>
              <a:ea typeface="DM Sans Medium"/>
              <a:cs typeface="DM Sans Medium"/>
              <a:sym typeface="DM Sans Medium"/>
            </a:endParaRPr>
          </a:p>
        </p:txBody>
      </p:sp>
      <p:cxnSp>
        <p:nvCxnSpPr>
          <p:cNvPr id="1349" name="Google Shape;1349;p124"/>
          <p:cNvCxnSpPr/>
          <p:nvPr/>
        </p:nvCxnSpPr>
        <p:spPr>
          <a:xfrm>
            <a:off x="6153205" y="3099111"/>
            <a:ext cx="0" cy="1164000"/>
          </a:xfrm>
          <a:prstGeom prst="straightConnector1">
            <a:avLst/>
          </a:prstGeom>
          <a:noFill/>
          <a:ln cap="flat" cmpd="sng" w="9525">
            <a:solidFill>
              <a:schemeClr val="accent5"/>
            </a:solidFill>
            <a:prstDash val="solid"/>
            <a:round/>
            <a:headEnd len="med" w="med" type="none"/>
            <a:tailEnd len="med" w="med" type="none"/>
          </a:ln>
        </p:spPr>
      </p:cxnSp>
      <p:sp>
        <p:nvSpPr>
          <p:cNvPr id="1350" name="Google Shape;1350;p124"/>
          <p:cNvSpPr txBox="1"/>
          <p:nvPr/>
        </p:nvSpPr>
        <p:spPr>
          <a:xfrm>
            <a:off x="7148923" y="4042691"/>
            <a:ext cx="1085100" cy="527100"/>
          </a:xfrm>
          <a:prstGeom prst="rect">
            <a:avLst/>
          </a:prstGeom>
          <a:noFill/>
          <a:ln>
            <a:noFill/>
          </a:ln>
        </p:spPr>
        <p:txBody>
          <a:bodyPr anchorCtr="0" anchor="b" bIns="45700" lIns="45700" spcFirstLastPara="1" rIns="45700" wrap="square" tIns="45700">
            <a:noAutofit/>
          </a:bodyPr>
          <a:lstStyle/>
          <a:p>
            <a:pPr indent="0" lvl="0" marL="0" rtl="0" algn="r">
              <a:spcBef>
                <a:spcPts val="0"/>
              </a:spcBef>
              <a:spcAft>
                <a:spcPts val="0"/>
              </a:spcAft>
              <a:buNone/>
            </a:pPr>
            <a:r>
              <a:rPr lang="en" sz="1100">
                <a:solidFill>
                  <a:srgbClr val="434343"/>
                </a:solidFill>
                <a:latin typeface="DM Sans Medium"/>
                <a:ea typeface="DM Sans Medium"/>
                <a:cs typeface="DM Sans Medium"/>
                <a:sym typeface="DM Sans Medium"/>
              </a:rPr>
              <a:t>Başarılı </a:t>
            </a:r>
            <a:endParaRPr sz="1100">
              <a:solidFill>
                <a:srgbClr val="434343"/>
              </a:solidFill>
              <a:latin typeface="DM Sans Medium"/>
              <a:ea typeface="DM Sans Medium"/>
              <a:cs typeface="DM Sans Medium"/>
              <a:sym typeface="DM Sans Medium"/>
            </a:endParaRPr>
          </a:p>
          <a:p>
            <a:pPr indent="0" lvl="0" marL="0" rtl="0" algn="r">
              <a:spcBef>
                <a:spcPts val="0"/>
              </a:spcBef>
              <a:spcAft>
                <a:spcPts val="0"/>
              </a:spcAft>
              <a:buNone/>
            </a:pPr>
            <a:r>
              <a:rPr lang="en" sz="1100">
                <a:solidFill>
                  <a:srgbClr val="434343"/>
                </a:solidFill>
                <a:latin typeface="DM Sans Medium"/>
                <a:ea typeface="DM Sans Medium"/>
                <a:cs typeface="DM Sans Medium"/>
                <a:sym typeface="DM Sans Medium"/>
              </a:rPr>
              <a:t>testler</a:t>
            </a:r>
            <a:endParaRPr sz="1100">
              <a:solidFill>
                <a:srgbClr val="434343"/>
              </a:solidFill>
              <a:latin typeface="DM Sans Medium"/>
              <a:ea typeface="DM Sans Medium"/>
              <a:cs typeface="DM Sans Medium"/>
              <a:sym typeface="DM Sans Medium"/>
            </a:endParaRPr>
          </a:p>
        </p:txBody>
      </p:sp>
      <p:cxnSp>
        <p:nvCxnSpPr>
          <p:cNvPr id="1351" name="Google Shape;1351;p124"/>
          <p:cNvCxnSpPr/>
          <p:nvPr/>
        </p:nvCxnSpPr>
        <p:spPr>
          <a:xfrm>
            <a:off x="8302031" y="3099107"/>
            <a:ext cx="8100" cy="1320300"/>
          </a:xfrm>
          <a:prstGeom prst="straightConnector1">
            <a:avLst/>
          </a:prstGeom>
          <a:noFill/>
          <a:ln cap="flat" cmpd="sng" w="9525">
            <a:solidFill>
              <a:schemeClr val="accent3"/>
            </a:solidFill>
            <a:prstDash val="solid"/>
            <a:round/>
            <a:headEnd len="med" w="med" type="none"/>
            <a:tailEnd len="med" w="med" type="none"/>
          </a:ln>
        </p:spPr>
      </p:cxnSp>
      <p:sp>
        <p:nvSpPr>
          <p:cNvPr id="1352" name="Google Shape;1352;p124"/>
          <p:cNvSpPr txBox="1"/>
          <p:nvPr/>
        </p:nvSpPr>
        <p:spPr>
          <a:xfrm>
            <a:off x="8023152" y="4442891"/>
            <a:ext cx="946800" cy="600300"/>
          </a:xfrm>
          <a:prstGeom prst="rect">
            <a:avLst/>
          </a:prstGeom>
          <a:noFill/>
          <a:ln>
            <a:noFill/>
          </a:ln>
        </p:spPr>
        <p:txBody>
          <a:bodyPr anchorCtr="0" anchor="b" bIns="45700" lIns="45700" spcFirstLastPara="1" rIns="45700" wrap="square" tIns="45700">
            <a:noAutofit/>
          </a:bodyPr>
          <a:lstStyle/>
          <a:p>
            <a:pPr indent="0" lvl="0" marL="0" rtl="0" algn="r">
              <a:spcBef>
                <a:spcPts val="0"/>
              </a:spcBef>
              <a:spcAft>
                <a:spcPts val="0"/>
              </a:spcAft>
              <a:buNone/>
            </a:pPr>
            <a:r>
              <a:rPr lang="en" sz="1100">
                <a:solidFill>
                  <a:srgbClr val="434343"/>
                </a:solidFill>
                <a:latin typeface="DM Sans Medium"/>
                <a:ea typeface="DM Sans Medium"/>
                <a:cs typeface="DM Sans Medium"/>
                <a:sym typeface="DM Sans Medium"/>
              </a:rPr>
              <a:t>Planlanan tüm testler</a:t>
            </a:r>
            <a:endParaRPr sz="1100">
              <a:solidFill>
                <a:srgbClr val="434343"/>
              </a:solidFill>
              <a:latin typeface="DM Sans Medium"/>
              <a:ea typeface="DM Sans Medium"/>
              <a:cs typeface="DM Sans Medium"/>
              <a:sym typeface="DM Sans Medium"/>
            </a:endParaRPr>
          </a:p>
        </p:txBody>
      </p:sp>
      <p:cxnSp>
        <p:nvCxnSpPr>
          <p:cNvPr id="1353" name="Google Shape;1353;p124"/>
          <p:cNvCxnSpPr/>
          <p:nvPr/>
        </p:nvCxnSpPr>
        <p:spPr>
          <a:xfrm>
            <a:off x="8982692" y="3087869"/>
            <a:ext cx="0" cy="1958100"/>
          </a:xfrm>
          <a:prstGeom prst="straightConnector1">
            <a:avLst/>
          </a:prstGeom>
          <a:noFill/>
          <a:ln cap="flat" cmpd="sng" w="9525">
            <a:solidFill>
              <a:schemeClr val="accent4"/>
            </a:solidFill>
            <a:prstDash val="solid"/>
            <a:round/>
            <a:headEnd len="med" w="med" type="none"/>
            <a:tailEnd len="med" w="med" type="none"/>
          </a:ln>
        </p:spPr>
      </p:cxnSp>
      <p:sp>
        <p:nvSpPr>
          <p:cNvPr id="1354" name="Google Shape;1354;p124"/>
          <p:cNvSpPr/>
          <p:nvPr/>
        </p:nvSpPr>
        <p:spPr>
          <a:xfrm>
            <a:off x="4631986" y="913407"/>
            <a:ext cx="4376261" cy="2188912"/>
          </a:xfrm>
          <a:custGeom>
            <a:rect b="b" l="l" r="r" t="t"/>
            <a:pathLst>
              <a:path extrusionOk="0" h="142926" w="285750">
                <a:moveTo>
                  <a:pt x="142875" y="0"/>
                </a:moveTo>
                <a:lnTo>
                  <a:pt x="139227" y="51"/>
                </a:lnTo>
                <a:lnTo>
                  <a:pt x="135580" y="206"/>
                </a:lnTo>
                <a:lnTo>
                  <a:pt x="131932" y="462"/>
                </a:lnTo>
                <a:lnTo>
                  <a:pt x="128336" y="771"/>
                </a:lnTo>
                <a:lnTo>
                  <a:pt x="124791" y="1182"/>
                </a:lnTo>
                <a:lnTo>
                  <a:pt x="121246" y="1695"/>
                </a:lnTo>
                <a:lnTo>
                  <a:pt x="117701" y="2261"/>
                </a:lnTo>
                <a:lnTo>
                  <a:pt x="114208" y="2928"/>
                </a:lnTo>
                <a:lnTo>
                  <a:pt x="110765" y="3699"/>
                </a:lnTo>
                <a:lnTo>
                  <a:pt x="107323" y="4572"/>
                </a:lnTo>
                <a:lnTo>
                  <a:pt x="103932" y="5497"/>
                </a:lnTo>
                <a:lnTo>
                  <a:pt x="100593" y="6473"/>
                </a:lnTo>
                <a:lnTo>
                  <a:pt x="97254" y="7604"/>
                </a:lnTo>
                <a:lnTo>
                  <a:pt x="93966" y="8734"/>
                </a:lnTo>
                <a:lnTo>
                  <a:pt x="90678" y="10018"/>
                </a:lnTo>
                <a:lnTo>
                  <a:pt x="87492" y="11303"/>
                </a:lnTo>
                <a:lnTo>
                  <a:pt x="84307" y="12741"/>
                </a:lnTo>
                <a:lnTo>
                  <a:pt x="81173" y="14231"/>
                </a:lnTo>
                <a:lnTo>
                  <a:pt x="78039" y="15772"/>
                </a:lnTo>
                <a:lnTo>
                  <a:pt x="75008" y="17365"/>
                </a:lnTo>
                <a:lnTo>
                  <a:pt x="71977" y="19060"/>
                </a:lnTo>
                <a:lnTo>
                  <a:pt x="68997" y="20858"/>
                </a:lnTo>
                <a:lnTo>
                  <a:pt x="66069" y="22656"/>
                </a:lnTo>
                <a:lnTo>
                  <a:pt x="63192" y="24557"/>
                </a:lnTo>
                <a:lnTo>
                  <a:pt x="60366" y="26561"/>
                </a:lnTo>
                <a:lnTo>
                  <a:pt x="57592" y="28565"/>
                </a:lnTo>
                <a:lnTo>
                  <a:pt x="54869" y="30671"/>
                </a:lnTo>
                <a:lnTo>
                  <a:pt x="52197" y="32829"/>
                </a:lnTo>
                <a:lnTo>
                  <a:pt x="49577" y="35038"/>
                </a:lnTo>
                <a:lnTo>
                  <a:pt x="47008" y="37350"/>
                </a:lnTo>
                <a:lnTo>
                  <a:pt x="44491" y="39662"/>
                </a:lnTo>
                <a:lnTo>
                  <a:pt x="42025" y="42076"/>
                </a:lnTo>
                <a:lnTo>
                  <a:pt x="39610" y="44542"/>
                </a:lnTo>
                <a:lnTo>
                  <a:pt x="37299" y="47060"/>
                </a:lnTo>
                <a:lnTo>
                  <a:pt x="34987" y="49629"/>
                </a:lnTo>
                <a:lnTo>
                  <a:pt x="32778" y="52249"/>
                </a:lnTo>
                <a:lnTo>
                  <a:pt x="30620" y="54920"/>
                </a:lnTo>
                <a:lnTo>
                  <a:pt x="28513" y="57643"/>
                </a:lnTo>
                <a:lnTo>
                  <a:pt x="26510" y="60417"/>
                </a:lnTo>
                <a:lnTo>
                  <a:pt x="24506" y="63243"/>
                </a:lnTo>
                <a:lnTo>
                  <a:pt x="22605" y="66120"/>
                </a:lnTo>
                <a:lnTo>
                  <a:pt x="20807" y="69048"/>
                </a:lnTo>
                <a:lnTo>
                  <a:pt x="19009" y="72028"/>
                </a:lnTo>
                <a:lnTo>
                  <a:pt x="17314" y="75059"/>
                </a:lnTo>
                <a:lnTo>
                  <a:pt x="15721" y="78090"/>
                </a:lnTo>
                <a:lnTo>
                  <a:pt x="14180" y="81224"/>
                </a:lnTo>
                <a:lnTo>
                  <a:pt x="12690" y="84358"/>
                </a:lnTo>
                <a:lnTo>
                  <a:pt x="11303" y="87543"/>
                </a:lnTo>
                <a:lnTo>
                  <a:pt x="9967" y="90729"/>
                </a:lnTo>
                <a:lnTo>
                  <a:pt x="8682" y="94017"/>
                </a:lnTo>
                <a:lnTo>
                  <a:pt x="7552" y="97305"/>
                </a:lnTo>
                <a:lnTo>
                  <a:pt x="6422" y="100644"/>
                </a:lnTo>
                <a:lnTo>
                  <a:pt x="5446" y="103984"/>
                </a:lnTo>
                <a:lnTo>
                  <a:pt x="4521" y="107374"/>
                </a:lnTo>
                <a:lnTo>
                  <a:pt x="3648" y="110816"/>
                </a:lnTo>
                <a:lnTo>
                  <a:pt x="2877" y="114259"/>
                </a:lnTo>
                <a:lnTo>
                  <a:pt x="2209" y="117752"/>
                </a:lnTo>
                <a:lnTo>
                  <a:pt x="1644" y="121297"/>
                </a:lnTo>
                <a:lnTo>
                  <a:pt x="1130" y="124842"/>
                </a:lnTo>
                <a:lnTo>
                  <a:pt x="719" y="128387"/>
                </a:lnTo>
                <a:lnTo>
                  <a:pt x="411" y="131983"/>
                </a:lnTo>
                <a:lnTo>
                  <a:pt x="154" y="135631"/>
                </a:lnTo>
                <a:lnTo>
                  <a:pt x="0" y="139278"/>
                </a:lnTo>
                <a:lnTo>
                  <a:pt x="0" y="142926"/>
                </a:lnTo>
                <a:lnTo>
                  <a:pt x="285750" y="142926"/>
                </a:lnTo>
                <a:lnTo>
                  <a:pt x="285750" y="139278"/>
                </a:lnTo>
                <a:lnTo>
                  <a:pt x="285596" y="135631"/>
                </a:lnTo>
                <a:lnTo>
                  <a:pt x="285339" y="131983"/>
                </a:lnTo>
                <a:lnTo>
                  <a:pt x="285031" y="128387"/>
                </a:lnTo>
                <a:lnTo>
                  <a:pt x="284620" y="124842"/>
                </a:lnTo>
                <a:lnTo>
                  <a:pt x="284106" y="121297"/>
                </a:lnTo>
                <a:lnTo>
                  <a:pt x="283541" y="117752"/>
                </a:lnTo>
                <a:lnTo>
                  <a:pt x="282873" y="114259"/>
                </a:lnTo>
                <a:lnTo>
                  <a:pt x="282102" y="110816"/>
                </a:lnTo>
                <a:lnTo>
                  <a:pt x="281229" y="107374"/>
                </a:lnTo>
                <a:lnTo>
                  <a:pt x="280304" y="103984"/>
                </a:lnTo>
                <a:lnTo>
                  <a:pt x="279328" y="100644"/>
                </a:lnTo>
                <a:lnTo>
                  <a:pt x="278198" y="97305"/>
                </a:lnTo>
                <a:lnTo>
                  <a:pt x="277068" y="94017"/>
                </a:lnTo>
                <a:lnTo>
                  <a:pt x="275783" y="90729"/>
                </a:lnTo>
                <a:lnTo>
                  <a:pt x="274447" y="87543"/>
                </a:lnTo>
                <a:lnTo>
                  <a:pt x="273060" y="84358"/>
                </a:lnTo>
                <a:lnTo>
                  <a:pt x="271570" y="81224"/>
                </a:lnTo>
                <a:lnTo>
                  <a:pt x="270029" y="78090"/>
                </a:lnTo>
                <a:lnTo>
                  <a:pt x="268437" y="75059"/>
                </a:lnTo>
                <a:lnTo>
                  <a:pt x="266741" y="72028"/>
                </a:lnTo>
                <a:lnTo>
                  <a:pt x="264943" y="69048"/>
                </a:lnTo>
                <a:lnTo>
                  <a:pt x="263145" y="66120"/>
                </a:lnTo>
                <a:lnTo>
                  <a:pt x="261244" y="63243"/>
                </a:lnTo>
                <a:lnTo>
                  <a:pt x="259240" y="60417"/>
                </a:lnTo>
                <a:lnTo>
                  <a:pt x="257237" y="57643"/>
                </a:lnTo>
                <a:lnTo>
                  <a:pt x="255130" y="54920"/>
                </a:lnTo>
                <a:lnTo>
                  <a:pt x="252973" y="52249"/>
                </a:lnTo>
                <a:lnTo>
                  <a:pt x="250763" y="49629"/>
                </a:lnTo>
                <a:lnTo>
                  <a:pt x="248451" y="47060"/>
                </a:lnTo>
                <a:lnTo>
                  <a:pt x="246140" y="44542"/>
                </a:lnTo>
                <a:lnTo>
                  <a:pt x="243725" y="42076"/>
                </a:lnTo>
                <a:lnTo>
                  <a:pt x="241259" y="39662"/>
                </a:lnTo>
                <a:lnTo>
                  <a:pt x="238742" y="37350"/>
                </a:lnTo>
                <a:lnTo>
                  <a:pt x="236173" y="35038"/>
                </a:lnTo>
                <a:lnTo>
                  <a:pt x="233553" y="32829"/>
                </a:lnTo>
                <a:lnTo>
                  <a:pt x="230881" y="30671"/>
                </a:lnTo>
                <a:lnTo>
                  <a:pt x="228158" y="28565"/>
                </a:lnTo>
                <a:lnTo>
                  <a:pt x="225384" y="26561"/>
                </a:lnTo>
                <a:lnTo>
                  <a:pt x="222558" y="24557"/>
                </a:lnTo>
                <a:lnTo>
                  <a:pt x="219681" y="22656"/>
                </a:lnTo>
                <a:lnTo>
                  <a:pt x="216753" y="20858"/>
                </a:lnTo>
                <a:lnTo>
                  <a:pt x="213773" y="19060"/>
                </a:lnTo>
                <a:lnTo>
                  <a:pt x="210742" y="17365"/>
                </a:lnTo>
                <a:lnTo>
                  <a:pt x="207711" y="15772"/>
                </a:lnTo>
                <a:lnTo>
                  <a:pt x="204577" y="14231"/>
                </a:lnTo>
                <a:lnTo>
                  <a:pt x="201443" y="12741"/>
                </a:lnTo>
                <a:lnTo>
                  <a:pt x="198258" y="11303"/>
                </a:lnTo>
                <a:lnTo>
                  <a:pt x="195072" y="10018"/>
                </a:lnTo>
                <a:lnTo>
                  <a:pt x="191784" y="8734"/>
                </a:lnTo>
                <a:lnTo>
                  <a:pt x="188496" y="7604"/>
                </a:lnTo>
                <a:lnTo>
                  <a:pt x="185157" y="6473"/>
                </a:lnTo>
                <a:lnTo>
                  <a:pt x="181818" y="5497"/>
                </a:lnTo>
                <a:lnTo>
                  <a:pt x="178427" y="4572"/>
                </a:lnTo>
                <a:lnTo>
                  <a:pt x="174985" y="3699"/>
                </a:lnTo>
                <a:lnTo>
                  <a:pt x="171542" y="2928"/>
                </a:lnTo>
                <a:lnTo>
                  <a:pt x="168049" y="2261"/>
                </a:lnTo>
                <a:lnTo>
                  <a:pt x="164504" y="1695"/>
                </a:lnTo>
                <a:lnTo>
                  <a:pt x="160959" y="1182"/>
                </a:lnTo>
                <a:lnTo>
                  <a:pt x="157414" y="771"/>
                </a:lnTo>
                <a:lnTo>
                  <a:pt x="153818" y="462"/>
                </a:lnTo>
                <a:lnTo>
                  <a:pt x="150170" y="206"/>
                </a:lnTo>
                <a:lnTo>
                  <a:pt x="146523" y="51"/>
                </a:lnTo>
                <a:lnTo>
                  <a:pt x="142875" y="0"/>
                </a:lnTo>
                <a:close/>
              </a:path>
            </a:pathLst>
          </a:custGeom>
          <a:solidFill>
            <a:schemeClr val="accent4"/>
          </a:solidFill>
          <a:ln>
            <a:noFill/>
          </a:ln>
        </p:spPr>
        <p:txBody>
          <a:bodyPr anchorCtr="0" anchor="t" bIns="91425" lIns="91425" spcFirstLastPara="1" rIns="91425" wrap="square" tIns="155425">
            <a:noAutofit/>
          </a:bodyPr>
          <a:lstStyle/>
          <a:p>
            <a:pPr indent="0" lvl="0" marL="0" rtl="0" algn="ctr">
              <a:spcBef>
                <a:spcPts val="0"/>
              </a:spcBef>
              <a:spcAft>
                <a:spcPts val="0"/>
              </a:spcAft>
              <a:buNone/>
            </a:pPr>
            <a:r>
              <a:rPr b="1" lang="en">
                <a:solidFill>
                  <a:srgbClr val="FCE5CD"/>
                </a:solidFill>
                <a:latin typeface="Albert Sans"/>
                <a:ea typeface="Albert Sans"/>
                <a:cs typeface="Albert Sans"/>
                <a:sym typeface="Albert Sans"/>
              </a:rPr>
              <a:t>52 (</a:t>
            </a:r>
            <a:r>
              <a:rPr b="1" lang="en">
                <a:solidFill>
                  <a:srgbClr val="FCE5CD"/>
                </a:solidFill>
                <a:latin typeface="Albert Sans"/>
                <a:ea typeface="Albert Sans"/>
                <a:cs typeface="Albert Sans"/>
                <a:sym typeface="Albert Sans"/>
              </a:rPr>
              <a:t>100%)</a:t>
            </a:r>
            <a:endParaRPr b="1">
              <a:solidFill>
                <a:srgbClr val="FCE5CD"/>
              </a:solidFill>
              <a:latin typeface="Albert Sans"/>
              <a:ea typeface="Albert Sans"/>
              <a:cs typeface="Albert Sans"/>
              <a:sym typeface="Albert Sans"/>
            </a:endParaRPr>
          </a:p>
        </p:txBody>
      </p:sp>
      <p:sp>
        <p:nvSpPr>
          <p:cNvPr id="1355" name="Google Shape;1355;p124"/>
          <p:cNvSpPr/>
          <p:nvPr/>
        </p:nvSpPr>
        <p:spPr>
          <a:xfrm>
            <a:off x="4631969" y="1363628"/>
            <a:ext cx="3710464" cy="1738695"/>
          </a:xfrm>
          <a:custGeom>
            <a:rect b="b" l="l" r="r" t="t"/>
            <a:pathLst>
              <a:path extrusionOk="0" h="142926" w="285750">
                <a:moveTo>
                  <a:pt x="142875" y="0"/>
                </a:moveTo>
                <a:lnTo>
                  <a:pt x="139227" y="51"/>
                </a:lnTo>
                <a:lnTo>
                  <a:pt x="135580" y="206"/>
                </a:lnTo>
                <a:lnTo>
                  <a:pt x="131932" y="462"/>
                </a:lnTo>
                <a:lnTo>
                  <a:pt x="128336" y="771"/>
                </a:lnTo>
                <a:lnTo>
                  <a:pt x="124791" y="1182"/>
                </a:lnTo>
                <a:lnTo>
                  <a:pt x="121246" y="1695"/>
                </a:lnTo>
                <a:lnTo>
                  <a:pt x="117701" y="2261"/>
                </a:lnTo>
                <a:lnTo>
                  <a:pt x="114208" y="2928"/>
                </a:lnTo>
                <a:lnTo>
                  <a:pt x="110765" y="3699"/>
                </a:lnTo>
                <a:lnTo>
                  <a:pt x="107323" y="4572"/>
                </a:lnTo>
                <a:lnTo>
                  <a:pt x="103932" y="5497"/>
                </a:lnTo>
                <a:lnTo>
                  <a:pt x="100593" y="6473"/>
                </a:lnTo>
                <a:lnTo>
                  <a:pt x="97254" y="7604"/>
                </a:lnTo>
                <a:lnTo>
                  <a:pt x="93966" y="8734"/>
                </a:lnTo>
                <a:lnTo>
                  <a:pt x="90678" y="10018"/>
                </a:lnTo>
                <a:lnTo>
                  <a:pt x="87492" y="11303"/>
                </a:lnTo>
                <a:lnTo>
                  <a:pt x="84307" y="12741"/>
                </a:lnTo>
                <a:lnTo>
                  <a:pt x="81173" y="14231"/>
                </a:lnTo>
                <a:lnTo>
                  <a:pt x="78039" y="15772"/>
                </a:lnTo>
                <a:lnTo>
                  <a:pt x="75008" y="17365"/>
                </a:lnTo>
                <a:lnTo>
                  <a:pt x="71977" y="19060"/>
                </a:lnTo>
                <a:lnTo>
                  <a:pt x="68997" y="20858"/>
                </a:lnTo>
                <a:lnTo>
                  <a:pt x="66069" y="22656"/>
                </a:lnTo>
                <a:lnTo>
                  <a:pt x="63192" y="24557"/>
                </a:lnTo>
                <a:lnTo>
                  <a:pt x="60366" y="26561"/>
                </a:lnTo>
                <a:lnTo>
                  <a:pt x="57592" y="28565"/>
                </a:lnTo>
                <a:lnTo>
                  <a:pt x="54869" y="30671"/>
                </a:lnTo>
                <a:lnTo>
                  <a:pt x="52197" y="32829"/>
                </a:lnTo>
                <a:lnTo>
                  <a:pt x="49577" y="35038"/>
                </a:lnTo>
                <a:lnTo>
                  <a:pt x="47008" y="37350"/>
                </a:lnTo>
                <a:lnTo>
                  <a:pt x="44491" y="39662"/>
                </a:lnTo>
                <a:lnTo>
                  <a:pt x="42025" y="42076"/>
                </a:lnTo>
                <a:lnTo>
                  <a:pt x="39610" y="44542"/>
                </a:lnTo>
                <a:lnTo>
                  <a:pt x="37299" y="47060"/>
                </a:lnTo>
                <a:lnTo>
                  <a:pt x="34987" y="49629"/>
                </a:lnTo>
                <a:lnTo>
                  <a:pt x="32778" y="52249"/>
                </a:lnTo>
                <a:lnTo>
                  <a:pt x="30620" y="54920"/>
                </a:lnTo>
                <a:lnTo>
                  <a:pt x="28513" y="57643"/>
                </a:lnTo>
                <a:lnTo>
                  <a:pt x="26510" y="60417"/>
                </a:lnTo>
                <a:lnTo>
                  <a:pt x="24506" y="63243"/>
                </a:lnTo>
                <a:lnTo>
                  <a:pt x="22605" y="66120"/>
                </a:lnTo>
                <a:lnTo>
                  <a:pt x="20807" y="69048"/>
                </a:lnTo>
                <a:lnTo>
                  <a:pt x="19009" y="72028"/>
                </a:lnTo>
                <a:lnTo>
                  <a:pt x="17314" y="75059"/>
                </a:lnTo>
                <a:lnTo>
                  <a:pt x="15721" y="78090"/>
                </a:lnTo>
                <a:lnTo>
                  <a:pt x="14180" y="81224"/>
                </a:lnTo>
                <a:lnTo>
                  <a:pt x="12690" y="84358"/>
                </a:lnTo>
                <a:lnTo>
                  <a:pt x="11303" y="87543"/>
                </a:lnTo>
                <a:lnTo>
                  <a:pt x="9967" y="90729"/>
                </a:lnTo>
                <a:lnTo>
                  <a:pt x="8682" y="94017"/>
                </a:lnTo>
                <a:lnTo>
                  <a:pt x="7552" y="97305"/>
                </a:lnTo>
                <a:lnTo>
                  <a:pt x="6422" y="100644"/>
                </a:lnTo>
                <a:lnTo>
                  <a:pt x="5446" y="103984"/>
                </a:lnTo>
                <a:lnTo>
                  <a:pt x="4521" y="107374"/>
                </a:lnTo>
                <a:lnTo>
                  <a:pt x="3648" y="110816"/>
                </a:lnTo>
                <a:lnTo>
                  <a:pt x="2877" y="114259"/>
                </a:lnTo>
                <a:lnTo>
                  <a:pt x="2209" y="117752"/>
                </a:lnTo>
                <a:lnTo>
                  <a:pt x="1644" y="121297"/>
                </a:lnTo>
                <a:lnTo>
                  <a:pt x="1130" y="124842"/>
                </a:lnTo>
                <a:lnTo>
                  <a:pt x="719" y="128387"/>
                </a:lnTo>
                <a:lnTo>
                  <a:pt x="411" y="131983"/>
                </a:lnTo>
                <a:lnTo>
                  <a:pt x="154" y="135631"/>
                </a:lnTo>
                <a:lnTo>
                  <a:pt x="0" y="139278"/>
                </a:lnTo>
                <a:lnTo>
                  <a:pt x="0" y="142926"/>
                </a:lnTo>
                <a:lnTo>
                  <a:pt x="285750" y="142926"/>
                </a:lnTo>
                <a:lnTo>
                  <a:pt x="285750" y="139278"/>
                </a:lnTo>
                <a:lnTo>
                  <a:pt x="285596" y="135631"/>
                </a:lnTo>
                <a:lnTo>
                  <a:pt x="285339" y="131983"/>
                </a:lnTo>
                <a:lnTo>
                  <a:pt x="285031" y="128387"/>
                </a:lnTo>
                <a:lnTo>
                  <a:pt x="284620" y="124842"/>
                </a:lnTo>
                <a:lnTo>
                  <a:pt x="284106" y="121297"/>
                </a:lnTo>
                <a:lnTo>
                  <a:pt x="283541" y="117752"/>
                </a:lnTo>
                <a:lnTo>
                  <a:pt x="282873" y="114259"/>
                </a:lnTo>
                <a:lnTo>
                  <a:pt x="282102" y="110816"/>
                </a:lnTo>
                <a:lnTo>
                  <a:pt x="281229" y="107374"/>
                </a:lnTo>
                <a:lnTo>
                  <a:pt x="280304" y="103984"/>
                </a:lnTo>
                <a:lnTo>
                  <a:pt x="279328" y="100644"/>
                </a:lnTo>
                <a:lnTo>
                  <a:pt x="278198" y="97305"/>
                </a:lnTo>
                <a:lnTo>
                  <a:pt x="277068" y="94017"/>
                </a:lnTo>
                <a:lnTo>
                  <a:pt x="275783" y="90729"/>
                </a:lnTo>
                <a:lnTo>
                  <a:pt x="274447" y="87543"/>
                </a:lnTo>
                <a:lnTo>
                  <a:pt x="273060" y="84358"/>
                </a:lnTo>
                <a:lnTo>
                  <a:pt x="271570" y="81224"/>
                </a:lnTo>
                <a:lnTo>
                  <a:pt x="270029" y="78090"/>
                </a:lnTo>
                <a:lnTo>
                  <a:pt x="268437" y="75059"/>
                </a:lnTo>
                <a:lnTo>
                  <a:pt x="266741" y="72028"/>
                </a:lnTo>
                <a:lnTo>
                  <a:pt x="264943" y="69048"/>
                </a:lnTo>
                <a:lnTo>
                  <a:pt x="263145" y="66120"/>
                </a:lnTo>
                <a:lnTo>
                  <a:pt x="261244" y="63243"/>
                </a:lnTo>
                <a:lnTo>
                  <a:pt x="259240" y="60417"/>
                </a:lnTo>
                <a:lnTo>
                  <a:pt x="257237" y="57643"/>
                </a:lnTo>
                <a:lnTo>
                  <a:pt x="255130" y="54920"/>
                </a:lnTo>
                <a:lnTo>
                  <a:pt x="252973" y="52249"/>
                </a:lnTo>
                <a:lnTo>
                  <a:pt x="250763" y="49629"/>
                </a:lnTo>
                <a:lnTo>
                  <a:pt x="248451" y="47060"/>
                </a:lnTo>
                <a:lnTo>
                  <a:pt x="246140" y="44542"/>
                </a:lnTo>
                <a:lnTo>
                  <a:pt x="243725" y="42076"/>
                </a:lnTo>
                <a:lnTo>
                  <a:pt x="241259" y="39662"/>
                </a:lnTo>
                <a:lnTo>
                  <a:pt x="238742" y="37350"/>
                </a:lnTo>
                <a:lnTo>
                  <a:pt x="236173" y="35038"/>
                </a:lnTo>
                <a:lnTo>
                  <a:pt x="233553" y="32829"/>
                </a:lnTo>
                <a:lnTo>
                  <a:pt x="230881" y="30671"/>
                </a:lnTo>
                <a:lnTo>
                  <a:pt x="228158" y="28565"/>
                </a:lnTo>
                <a:lnTo>
                  <a:pt x="225384" y="26561"/>
                </a:lnTo>
                <a:lnTo>
                  <a:pt x="222558" y="24557"/>
                </a:lnTo>
                <a:lnTo>
                  <a:pt x="219681" y="22656"/>
                </a:lnTo>
                <a:lnTo>
                  <a:pt x="216753" y="20858"/>
                </a:lnTo>
                <a:lnTo>
                  <a:pt x="213773" y="19060"/>
                </a:lnTo>
                <a:lnTo>
                  <a:pt x="210742" y="17365"/>
                </a:lnTo>
                <a:lnTo>
                  <a:pt x="207711" y="15772"/>
                </a:lnTo>
                <a:lnTo>
                  <a:pt x="204577" y="14231"/>
                </a:lnTo>
                <a:lnTo>
                  <a:pt x="201443" y="12741"/>
                </a:lnTo>
                <a:lnTo>
                  <a:pt x="198258" y="11303"/>
                </a:lnTo>
                <a:lnTo>
                  <a:pt x="195072" y="10018"/>
                </a:lnTo>
                <a:lnTo>
                  <a:pt x="191784" y="8734"/>
                </a:lnTo>
                <a:lnTo>
                  <a:pt x="188496" y="7604"/>
                </a:lnTo>
                <a:lnTo>
                  <a:pt x="185157" y="6473"/>
                </a:lnTo>
                <a:lnTo>
                  <a:pt x="181818" y="5497"/>
                </a:lnTo>
                <a:lnTo>
                  <a:pt x="178427" y="4572"/>
                </a:lnTo>
                <a:lnTo>
                  <a:pt x="174985" y="3699"/>
                </a:lnTo>
                <a:lnTo>
                  <a:pt x="171542" y="2928"/>
                </a:lnTo>
                <a:lnTo>
                  <a:pt x="168049" y="2261"/>
                </a:lnTo>
                <a:lnTo>
                  <a:pt x="164504" y="1695"/>
                </a:lnTo>
                <a:lnTo>
                  <a:pt x="160959" y="1182"/>
                </a:lnTo>
                <a:lnTo>
                  <a:pt x="157414" y="771"/>
                </a:lnTo>
                <a:lnTo>
                  <a:pt x="153818" y="462"/>
                </a:lnTo>
                <a:lnTo>
                  <a:pt x="150170" y="206"/>
                </a:lnTo>
                <a:lnTo>
                  <a:pt x="146523" y="51"/>
                </a:lnTo>
                <a:lnTo>
                  <a:pt x="142875" y="0"/>
                </a:lnTo>
                <a:close/>
              </a:path>
            </a:pathLst>
          </a:custGeom>
          <a:solidFill>
            <a:schemeClr val="accent3"/>
          </a:solidFill>
          <a:ln>
            <a:noFill/>
          </a:ln>
        </p:spPr>
        <p:txBody>
          <a:bodyPr anchorCtr="0" anchor="t" bIns="91425" lIns="91425" spcFirstLastPara="1" rIns="91425" wrap="square" tIns="155425">
            <a:noAutofit/>
          </a:bodyPr>
          <a:lstStyle/>
          <a:p>
            <a:pPr indent="0" lvl="0" marL="0" rtl="0" algn="ctr">
              <a:spcBef>
                <a:spcPts val="0"/>
              </a:spcBef>
              <a:spcAft>
                <a:spcPts val="0"/>
              </a:spcAft>
              <a:buNone/>
            </a:pPr>
            <a:r>
              <a:rPr b="1" lang="en">
                <a:solidFill>
                  <a:srgbClr val="985B49"/>
                </a:solidFill>
                <a:latin typeface="Albert Sans"/>
                <a:ea typeface="Albert Sans"/>
                <a:cs typeface="Albert Sans"/>
                <a:sym typeface="Albert Sans"/>
              </a:rPr>
              <a:t>47 (90,4</a:t>
            </a:r>
            <a:r>
              <a:rPr b="1" lang="en">
                <a:solidFill>
                  <a:srgbClr val="985B49"/>
                </a:solidFill>
                <a:latin typeface="Albert Sans"/>
                <a:ea typeface="Albert Sans"/>
                <a:cs typeface="Albert Sans"/>
                <a:sym typeface="Albert Sans"/>
              </a:rPr>
              <a:t>%)</a:t>
            </a:r>
            <a:endParaRPr b="1">
              <a:solidFill>
                <a:srgbClr val="985B49"/>
              </a:solidFill>
              <a:latin typeface="Albert Sans"/>
              <a:ea typeface="Albert Sans"/>
              <a:cs typeface="Albert Sans"/>
              <a:sym typeface="Albert Sans"/>
            </a:endParaRPr>
          </a:p>
        </p:txBody>
      </p:sp>
      <p:sp>
        <p:nvSpPr>
          <p:cNvPr id="1356" name="Google Shape;1356;p124"/>
          <p:cNvSpPr/>
          <p:nvPr/>
        </p:nvSpPr>
        <p:spPr>
          <a:xfrm>
            <a:off x="4631986" y="2339094"/>
            <a:ext cx="1525905" cy="763225"/>
          </a:xfrm>
          <a:custGeom>
            <a:rect b="b" l="l" r="r" t="t"/>
            <a:pathLst>
              <a:path extrusionOk="0" h="142926" w="285750">
                <a:moveTo>
                  <a:pt x="142875" y="0"/>
                </a:moveTo>
                <a:lnTo>
                  <a:pt x="139227" y="51"/>
                </a:lnTo>
                <a:lnTo>
                  <a:pt x="135580" y="206"/>
                </a:lnTo>
                <a:lnTo>
                  <a:pt x="131932" y="462"/>
                </a:lnTo>
                <a:lnTo>
                  <a:pt x="128336" y="771"/>
                </a:lnTo>
                <a:lnTo>
                  <a:pt x="124791" y="1182"/>
                </a:lnTo>
                <a:lnTo>
                  <a:pt x="121246" y="1695"/>
                </a:lnTo>
                <a:lnTo>
                  <a:pt x="117701" y="2261"/>
                </a:lnTo>
                <a:lnTo>
                  <a:pt x="114208" y="2928"/>
                </a:lnTo>
                <a:lnTo>
                  <a:pt x="110765" y="3699"/>
                </a:lnTo>
                <a:lnTo>
                  <a:pt x="107323" y="4572"/>
                </a:lnTo>
                <a:lnTo>
                  <a:pt x="103932" y="5497"/>
                </a:lnTo>
                <a:lnTo>
                  <a:pt x="100593" y="6473"/>
                </a:lnTo>
                <a:lnTo>
                  <a:pt x="97254" y="7604"/>
                </a:lnTo>
                <a:lnTo>
                  <a:pt x="93966" y="8734"/>
                </a:lnTo>
                <a:lnTo>
                  <a:pt x="90678" y="10018"/>
                </a:lnTo>
                <a:lnTo>
                  <a:pt x="87492" y="11303"/>
                </a:lnTo>
                <a:lnTo>
                  <a:pt x="84307" y="12741"/>
                </a:lnTo>
                <a:lnTo>
                  <a:pt x="81173" y="14231"/>
                </a:lnTo>
                <a:lnTo>
                  <a:pt x="78039" y="15772"/>
                </a:lnTo>
                <a:lnTo>
                  <a:pt x="75008" y="17365"/>
                </a:lnTo>
                <a:lnTo>
                  <a:pt x="71977" y="19060"/>
                </a:lnTo>
                <a:lnTo>
                  <a:pt x="68997" y="20858"/>
                </a:lnTo>
                <a:lnTo>
                  <a:pt x="66069" y="22656"/>
                </a:lnTo>
                <a:lnTo>
                  <a:pt x="63192" y="24557"/>
                </a:lnTo>
                <a:lnTo>
                  <a:pt x="60366" y="26561"/>
                </a:lnTo>
                <a:lnTo>
                  <a:pt x="57592" y="28565"/>
                </a:lnTo>
                <a:lnTo>
                  <a:pt x="54869" y="30671"/>
                </a:lnTo>
                <a:lnTo>
                  <a:pt x="52197" y="32829"/>
                </a:lnTo>
                <a:lnTo>
                  <a:pt x="49577" y="35038"/>
                </a:lnTo>
                <a:lnTo>
                  <a:pt x="47008" y="37350"/>
                </a:lnTo>
                <a:lnTo>
                  <a:pt x="44491" y="39662"/>
                </a:lnTo>
                <a:lnTo>
                  <a:pt x="42025" y="42076"/>
                </a:lnTo>
                <a:lnTo>
                  <a:pt x="39610" y="44542"/>
                </a:lnTo>
                <a:lnTo>
                  <a:pt x="37299" y="47060"/>
                </a:lnTo>
                <a:lnTo>
                  <a:pt x="34987" y="49629"/>
                </a:lnTo>
                <a:lnTo>
                  <a:pt x="32778" y="52249"/>
                </a:lnTo>
                <a:lnTo>
                  <a:pt x="30620" y="54920"/>
                </a:lnTo>
                <a:lnTo>
                  <a:pt x="28513" y="57643"/>
                </a:lnTo>
                <a:lnTo>
                  <a:pt x="26510" y="60417"/>
                </a:lnTo>
                <a:lnTo>
                  <a:pt x="24506" y="63243"/>
                </a:lnTo>
                <a:lnTo>
                  <a:pt x="22605" y="66120"/>
                </a:lnTo>
                <a:lnTo>
                  <a:pt x="20807" y="69048"/>
                </a:lnTo>
                <a:lnTo>
                  <a:pt x="19009" y="72028"/>
                </a:lnTo>
                <a:lnTo>
                  <a:pt x="17314" y="75059"/>
                </a:lnTo>
                <a:lnTo>
                  <a:pt x="15721" y="78090"/>
                </a:lnTo>
                <a:lnTo>
                  <a:pt x="14180" y="81224"/>
                </a:lnTo>
                <a:lnTo>
                  <a:pt x="12690" y="84358"/>
                </a:lnTo>
                <a:lnTo>
                  <a:pt x="11303" y="87543"/>
                </a:lnTo>
                <a:lnTo>
                  <a:pt x="9967" y="90729"/>
                </a:lnTo>
                <a:lnTo>
                  <a:pt x="8682" y="94017"/>
                </a:lnTo>
                <a:lnTo>
                  <a:pt x="7552" y="97305"/>
                </a:lnTo>
                <a:lnTo>
                  <a:pt x="6422" y="100644"/>
                </a:lnTo>
                <a:lnTo>
                  <a:pt x="5446" y="103984"/>
                </a:lnTo>
                <a:lnTo>
                  <a:pt x="4521" y="107374"/>
                </a:lnTo>
                <a:lnTo>
                  <a:pt x="3648" y="110816"/>
                </a:lnTo>
                <a:lnTo>
                  <a:pt x="2877" y="114259"/>
                </a:lnTo>
                <a:lnTo>
                  <a:pt x="2209" y="117752"/>
                </a:lnTo>
                <a:lnTo>
                  <a:pt x="1644" y="121297"/>
                </a:lnTo>
                <a:lnTo>
                  <a:pt x="1130" y="124842"/>
                </a:lnTo>
                <a:lnTo>
                  <a:pt x="719" y="128387"/>
                </a:lnTo>
                <a:lnTo>
                  <a:pt x="411" y="131983"/>
                </a:lnTo>
                <a:lnTo>
                  <a:pt x="154" y="135631"/>
                </a:lnTo>
                <a:lnTo>
                  <a:pt x="0" y="139278"/>
                </a:lnTo>
                <a:lnTo>
                  <a:pt x="0" y="142926"/>
                </a:lnTo>
                <a:lnTo>
                  <a:pt x="285750" y="142926"/>
                </a:lnTo>
                <a:lnTo>
                  <a:pt x="285750" y="139278"/>
                </a:lnTo>
                <a:lnTo>
                  <a:pt x="285596" y="135631"/>
                </a:lnTo>
                <a:lnTo>
                  <a:pt x="285339" y="131983"/>
                </a:lnTo>
                <a:lnTo>
                  <a:pt x="285031" y="128387"/>
                </a:lnTo>
                <a:lnTo>
                  <a:pt x="284620" y="124842"/>
                </a:lnTo>
                <a:lnTo>
                  <a:pt x="284106" y="121297"/>
                </a:lnTo>
                <a:lnTo>
                  <a:pt x="283541" y="117752"/>
                </a:lnTo>
                <a:lnTo>
                  <a:pt x="282873" y="114259"/>
                </a:lnTo>
                <a:lnTo>
                  <a:pt x="282102" y="110816"/>
                </a:lnTo>
                <a:lnTo>
                  <a:pt x="281229" y="107374"/>
                </a:lnTo>
                <a:lnTo>
                  <a:pt x="280304" y="103984"/>
                </a:lnTo>
                <a:lnTo>
                  <a:pt x="279328" y="100644"/>
                </a:lnTo>
                <a:lnTo>
                  <a:pt x="278198" y="97305"/>
                </a:lnTo>
                <a:lnTo>
                  <a:pt x="277068" y="94017"/>
                </a:lnTo>
                <a:lnTo>
                  <a:pt x="275783" y="90729"/>
                </a:lnTo>
                <a:lnTo>
                  <a:pt x="274447" y="87543"/>
                </a:lnTo>
                <a:lnTo>
                  <a:pt x="273060" y="84358"/>
                </a:lnTo>
                <a:lnTo>
                  <a:pt x="271570" y="81224"/>
                </a:lnTo>
                <a:lnTo>
                  <a:pt x="270029" y="78090"/>
                </a:lnTo>
                <a:lnTo>
                  <a:pt x="268437" y="75059"/>
                </a:lnTo>
                <a:lnTo>
                  <a:pt x="266741" y="72028"/>
                </a:lnTo>
                <a:lnTo>
                  <a:pt x="264943" y="69048"/>
                </a:lnTo>
                <a:lnTo>
                  <a:pt x="263145" y="66120"/>
                </a:lnTo>
                <a:lnTo>
                  <a:pt x="261244" y="63243"/>
                </a:lnTo>
                <a:lnTo>
                  <a:pt x="259240" y="60417"/>
                </a:lnTo>
                <a:lnTo>
                  <a:pt x="257237" y="57643"/>
                </a:lnTo>
                <a:lnTo>
                  <a:pt x="255130" y="54920"/>
                </a:lnTo>
                <a:lnTo>
                  <a:pt x="252973" y="52249"/>
                </a:lnTo>
                <a:lnTo>
                  <a:pt x="250763" y="49629"/>
                </a:lnTo>
                <a:lnTo>
                  <a:pt x="248451" y="47060"/>
                </a:lnTo>
                <a:lnTo>
                  <a:pt x="246140" y="44542"/>
                </a:lnTo>
                <a:lnTo>
                  <a:pt x="243725" y="42076"/>
                </a:lnTo>
                <a:lnTo>
                  <a:pt x="241259" y="39662"/>
                </a:lnTo>
                <a:lnTo>
                  <a:pt x="238742" y="37350"/>
                </a:lnTo>
                <a:lnTo>
                  <a:pt x="236173" y="35038"/>
                </a:lnTo>
                <a:lnTo>
                  <a:pt x="233553" y="32829"/>
                </a:lnTo>
                <a:lnTo>
                  <a:pt x="230881" y="30671"/>
                </a:lnTo>
                <a:lnTo>
                  <a:pt x="228158" y="28565"/>
                </a:lnTo>
                <a:lnTo>
                  <a:pt x="225384" y="26561"/>
                </a:lnTo>
                <a:lnTo>
                  <a:pt x="222558" y="24557"/>
                </a:lnTo>
                <a:lnTo>
                  <a:pt x="219681" y="22656"/>
                </a:lnTo>
                <a:lnTo>
                  <a:pt x="216753" y="20858"/>
                </a:lnTo>
                <a:lnTo>
                  <a:pt x="213773" y="19060"/>
                </a:lnTo>
                <a:lnTo>
                  <a:pt x="210742" y="17365"/>
                </a:lnTo>
                <a:lnTo>
                  <a:pt x="207711" y="15772"/>
                </a:lnTo>
                <a:lnTo>
                  <a:pt x="204577" y="14231"/>
                </a:lnTo>
                <a:lnTo>
                  <a:pt x="201443" y="12741"/>
                </a:lnTo>
                <a:lnTo>
                  <a:pt x="198258" y="11303"/>
                </a:lnTo>
                <a:lnTo>
                  <a:pt x="195072" y="10018"/>
                </a:lnTo>
                <a:lnTo>
                  <a:pt x="191784" y="8734"/>
                </a:lnTo>
                <a:lnTo>
                  <a:pt x="188496" y="7604"/>
                </a:lnTo>
                <a:lnTo>
                  <a:pt x="185157" y="6473"/>
                </a:lnTo>
                <a:lnTo>
                  <a:pt x="181818" y="5497"/>
                </a:lnTo>
                <a:lnTo>
                  <a:pt x="178427" y="4572"/>
                </a:lnTo>
                <a:lnTo>
                  <a:pt x="174985" y="3699"/>
                </a:lnTo>
                <a:lnTo>
                  <a:pt x="171542" y="2928"/>
                </a:lnTo>
                <a:lnTo>
                  <a:pt x="168049" y="2261"/>
                </a:lnTo>
                <a:lnTo>
                  <a:pt x="164504" y="1695"/>
                </a:lnTo>
                <a:lnTo>
                  <a:pt x="160959" y="1182"/>
                </a:lnTo>
                <a:lnTo>
                  <a:pt x="157414" y="771"/>
                </a:lnTo>
                <a:lnTo>
                  <a:pt x="153818" y="462"/>
                </a:lnTo>
                <a:lnTo>
                  <a:pt x="150170" y="206"/>
                </a:lnTo>
                <a:lnTo>
                  <a:pt x="146523" y="51"/>
                </a:lnTo>
                <a:lnTo>
                  <a:pt x="142875" y="0"/>
                </a:lnTo>
                <a:close/>
              </a:path>
            </a:pathLst>
          </a:custGeom>
          <a:solidFill>
            <a:schemeClr val="accent5"/>
          </a:solidFill>
          <a:ln>
            <a:noFill/>
          </a:ln>
        </p:spPr>
        <p:txBody>
          <a:bodyPr anchorCtr="0" anchor="t" bIns="91425" lIns="91425" spcFirstLastPara="1" rIns="91425" wrap="square" tIns="155425">
            <a:noAutofit/>
          </a:bodyPr>
          <a:lstStyle/>
          <a:p>
            <a:pPr indent="0" lvl="0" marL="0" rtl="0" algn="ctr">
              <a:spcBef>
                <a:spcPts val="0"/>
              </a:spcBef>
              <a:spcAft>
                <a:spcPts val="0"/>
              </a:spcAft>
              <a:buNone/>
            </a:pPr>
            <a:r>
              <a:rPr b="1" lang="en">
                <a:solidFill>
                  <a:srgbClr val="FCE5CD"/>
                </a:solidFill>
                <a:latin typeface="Albert Sans"/>
                <a:ea typeface="Albert Sans"/>
                <a:cs typeface="Albert Sans"/>
                <a:sym typeface="Albert Sans"/>
              </a:rPr>
              <a:t>4 (7,7</a:t>
            </a:r>
            <a:r>
              <a:rPr b="1" lang="en">
                <a:solidFill>
                  <a:srgbClr val="FCE5CD"/>
                </a:solidFill>
                <a:latin typeface="Albert Sans"/>
                <a:ea typeface="Albert Sans"/>
                <a:cs typeface="Albert Sans"/>
                <a:sym typeface="Albert Sans"/>
              </a:rPr>
              <a:t>%)</a:t>
            </a:r>
            <a:endParaRPr b="1">
              <a:solidFill>
                <a:srgbClr val="FCE5CD"/>
              </a:solidFill>
              <a:latin typeface="Albert Sans"/>
              <a:ea typeface="Albert Sans"/>
              <a:cs typeface="Albert Sans"/>
              <a:sym typeface="Albert Sans"/>
            </a:endParaRPr>
          </a:p>
        </p:txBody>
      </p:sp>
      <p:sp>
        <p:nvSpPr>
          <p:cNvPr id="1357" name="Google Shape;1357;p124"/>
          <p:cNvSpPr/>
          <p:nvPr/>
        </p:nvSpPr>
        <p:spPr>
          <a:xfrm>
            <a:off x="4631975" y="2727125"/>
            <a:ext cx="850106" cy="374823"/>
          </a:xfrm>
          <a:custGeom>
            <a:rect b="b" l="l" r="r" t="t"/>
            <a:pathLst>
              <a:path extrusionOk="0" h="142926" w="285750">
                <a:moveTo>
                  <a:pt x="142875" y="0"/>
                </a:moveTo>
                <a:lnTo>
                  <a:pt x="139227" y="51"/>
                </a:lnTo>
                <a:lnTo>
                  <a:pt x="135580" y="206"/>
                </a:lnTo>
                <a:lnTo>
                  <a:pt x="131932" y="462"/>
                </a:lnTo>
                <a:lnTo>
                  <a:pt x="128336" y="771"/>
                </a:lnTo>
                <a:lnTo>
                  <a:pt x="124791" y="1182"/>
                </a:lnTo>
                <a:lnTo>
                  <a:pt x="121246" y="1695"/>
                </a:lnTo>
                <a:lnTo>
                  <a:pt x="117701" y="2261"/>
                </a:lnTo>
                <a:lnTo>
                  <a:pt x="114208" y="2928"/>
                </a:lnTo>
                <a:lnTo>
                  <a:pt x="110765" y="3699"/>
                </a:lnTo>
                <a:lnTo>
                  <a:pt x="107323" y="4572"/>
                </a:lnTo>
                <a:lnTo>
                  <a:pt x="103932" y="5497"/>
                </a:lnTo>
                <a:lnTo>
                  <a:pt x="100593" y="6473"/>
                </a:lnTo>
                <a:lnTo>
                  <a:pt x="97254" y="7604"/>
                </a:lnTo>
                <a:lnTo>
                  <a:pt x="93966" y="8734"/>
                </a:lnTo>
                <a:lnTo>
                  <a:pt x="90678" y="10018"/>
                </a:lnTo>
                <a:lnTo>
                  <a:pt x="87492" y="11303"/>
                </a:lnTo>
                <a:lnTo>
                  <a:pt x="84307" y="12741"/>
                </a:lnTo>
                <a:lnTo>
                  <a:pt x="81173" y="14231"/>
                </a:lnTo>
                <a:lnTo>
                  <a:pt x="78039" y="15772"/>
                </a:lnTo>
                <a:lnTo>
                  <a:pt x="75008" y="17365"/>
                </a:lnTo>
                <a:lnTo>
                  <a:pt x="71977" y="19060"/>
                </a:lnTo>
                <a:lnTo>
                  <a:pt x="68997" y="20858"/>
                </a:lnTo>
                <a:lnTo>
                  <a:pt x="66069" y="22656"/>
                </a:lnTo>
                <a:lnTo>
                  <a:pt x="63192" y="24557"/>
                </a:lnTo>
                <a:lnTo>
                  <a:pt x="60366" y="26561"/>
                </a:lnTo>
                <a:lnTo>
                  <a:pt x="57592" y="28565"/>
                </a:lnTo>
                <a:lnTo>
                  <a:pt x="54869" y="30671"/>
                </a:lnTo>
                <a:lnTo>
                  <a:pt x="52197" y="32829"/>
                </a:lnTo>
                <a:lnTo>
                  <a:pt x="49577" y="35038"/>
                </a:lnTo>
                <a:lnTo>
                  <a:pt x="47008" y="37350"/>
                </a:lnTo>
                <a:lnTo>
                  <a:pt x="44491" y="39662"/>
                </a:lnTo>
                <a:lnTo>
                  <a:pt x="42025" y="42076"/>
                </a:lnTo>
                <a:lnTo>
                  <a:pt x="39610" y="44542"/>
                </a:lnTo>
                <a:lnTo>
                  <a:pt x="37299" y="47060"/>
                </a:lnTo>
                <a:lnTo>
                  <a:pt x="34987" y="49629"/>
                </a:lnTo>
                <a:lnTo>
                  <a:pt x="32778" y="52249"/>
                </a:lnTo>
                <a:lnTo>
                  <a:pt x="30620" y="54920"/>
                </a:lnTo>
                <a:lnTo>
                  <a:pt x="28513" y="57643"/>
                </a:lnTo>
                <a:lnTo>
                  <a:pt x="26510" y="60417"/>
                </a:lnTo>
                <a:lnTo>
                  <a:pt x="24506" y="63243"/>
                </a:lnTo>
                <a:lnTo>
                  <a:pt x="22605" y="66120"/>
                </a:lnTo>
                <a:lnTo>
                  <a:pt x="20807" y="69048"/>
                </a:lnTo>
                <a:lnTo>
                  <a:pt x="19009" y="72028"/>
                </a:lnTo>
                <a:lnTo>
                  <a:pt x="17314" y="75059"/>
                </a:lnTo>
                <a:lnTo>
                  <a:pt x="15721" y="78090"/>
                </a:lnTo>
                <a:lnTo>
                  <a:pt x="14180" y="81224"/>
                </a:lnTo>
                <a:lnTo>
                  <a:pt x="12690" y="84358"/>
                </a:lnTo>
                <a:lnTo>
                  <a:pt x="11303" y="87543"/>
                </a:lnTo>
                <a:lnTo>
                  <a:pt x="9967" y="90729"/>
                </a:lnTo>
                <a:lnTo>
                  <a:pt x="8682" y="94017"/>
                </a:lnTo>
                <a:lnTo>
                  <a:pt x="7552" y="97305"/>
                </a:lnTo>
                <a:lnTo>
                  <a:pt x="6422" y="100644"/>
                </a:lnTo>
                <a:lnTo>
                  <a:pt x="5446" y="103984"/>
                </a:lnTo>
                <a:lnTo>
                  <a:pt x="4521" y="107374"/>
                </a:lnTo>
                <a:lnTo>
                  <a:pt x="3648" y="110816"/>
                </a:lnTo>
                <a:lnTo>
                  <a:pt x="2877" y="114259"/>
                </a:lnTo>
                <a:lnTo>
                  <a:pt x="2209" y="117752"/>
                </a:lnTo>
                <a:lnTo>
                  <a:pt x="1644" y="121297"/>
                </a:lnTo>
                <a:lnTo>
                  <a:pt x="1130" y="124842"/>
                </a:lnTo>
                <a:lnTo>
                  <a:pt x="719" y="128387"/>
                </a:lnTo>
                <a:lnTo>
                  <a:pt x="411" y="131983"/>
                </a:lnTo>
                <a:lnTo>
                  <a:pt x="154" y="135631"/>
                </a:lnTo>
                <a:lnTo>
                  <a:pt x="0" y="139278"/>
                </a:lnTo>
                <a:lnTo>
                  <a:pt x="0" y="142926"/>
                </a:lnTo>
                <a:lnTo>
                  <a:pt x="285750" y="142926"/>
                </a:lnTo>
                <a:lnTo>
                  <a:pt x="285750" y="139278"/>
                </a:lnTo>
                <a:lnTo>
                  <a:pt x="285596" y="135631"/>
                </a:lnTo>
                <a:lnTo>
                  <a:pt x="285339" y="131983"/>
                </a:lnTo>
                <a:lnTo>
                  <a:pt x="285031" y="128387"/>
                </a:lnTo>
                <a:lnTo>
                  <a:pt x="284620" y="124842"/>
                </a:lnTo>
                <a:lnTo>
                  <a:pt x="284106" y="121297"/>
                </a:lnTo>
                <a:lnTo>
                  <a:pt x="283541" y="117752"/>
                </a:lnTo>
                <a:lnTo>
                  <a:pt x="282873" y="114259"/>
                </a:lnTo>
                <a:lnTo>
                  <a:pt x="282102" y="110816"/>
                </a:lnTo>
                <a:lnTo>
                  <a:pt x="281229" y="107374"/>
                </a:lnTo>
                <a:lnTo>
                  <a:pt x="280304" y="103984"/>
                </a:lnTo>
                <a:lnTo>
                  <a:pt x="279328" y="100644"/>
                </a:lnTo>
                <a:lnTo>
                  <a:pt x="278198" y="97305"/>
                </a:lnTo>
                <a:lnTo>
                  <a:pt x="277068" y="94017"/>
                </a:lnTo>
                <a:lnTo>
                  <a:pt x="275783" y="90729"/>
                </a:lnTo>
                <a:lnTo>
                  <a:pt x="274447" y="87543"/>
                </a:lnTo>
                <a:lnTo>
                  <a:pt x="273060" y="84358"/>
                </a:lnTo>
                <a:lnTo>
                  <a:pt x="271570" y="81224"/>
                </a:lnTo>
                <a:lnTo>
                  <a:pt x="270029" y="78090"/>
                </a:lnTo>
                <a:lnTo>
                  <a:pt x="268437" y="75059"/>
                </a:lnTo>
                <a:lnTo>
                  <a:pt x="266741" y="72028"/>
                </a:lnTo>
                <a:lnTo>
                  <a:pt x="264943" y="69048"/>
                </a:lnTo>
                <a:lnTo>
                  <a:pt x="263145" y="66120"/>
                </a:lnTo>
                <a:lnTo>
                  <a:pt x="261244" y="63243"/>
                </a:lnTo>
                <a:lnTo>
                  <a:pt x="259240" y="60417"/>
                </a:lnTo>
                <a:lnTo>
                  <a:pt x="257237" y="57643"/>
                </a:lnTo>
                <a:lnTo>
                  <a:pt x="255130" y="54920"/>
                </a:lnTo>
                <a:lnTo>
                  <a:pt x="252973" y="52249"/>
                </a:lnTo>
                <a:lnTo>
                  <a:pt x="250763" y="49629"/>
                </a:lnTo>
                <a:lnTo>
                  <a:pt x="248451" y="47060"/>
                </a:lnTo>
                <a:lnTo>
                  <a:pt x="246140" y="44542"/>
                </a:lnTo>
                <a:lnTo>
                  <a:pt x="243725" y="42076"/>
                </a:lnTo>
                <a:lnTo>
                  <a:pt x="241259" y="39662"/>
                </a:lnTo>
                <a:lnTo>
                  <a:pt x="238742" y="37350"/>
                </a:lnTo>
                <a:lnTo>
                  <a:pt x="236173" y="35038"/>
                </a:lnTo>
                <a:lnTo>
                  <a:pt x="233553" y="32829"/>
                </a:lnTo>
                <a:lnTo>
                  <a:pt x="230881" y="30671"/>
                </a:lnTo>
                <a:lnTo>
                  <a:pt x="228158" y="28565"/>
                </a:lnTo>
                <a:lnTo>
                  <a:pt x="225384" y="26561"/>
                </a:lnTo>
                <a:lnTo>
                  <a:pt x="222558" y="24557"/>
                </a:lnTo>
                <a:lnTo>
                  <a:pt x="219681" y="22656"/>
                </a:lnTo>
                <a:lnTo>
                  <a:pt x="216753" y="20858"/>
                </a:lnTo>
                <a:lnTo>
                  <a:pt x="213773" y="19060"/>
                </a:lnTo>
                <a:lnTo>
                  <a:pt x="210742" y="17365"/>
                </a:lnTo>
                <a:lnTo>
                  <a:pt x="207711" y="15772"/>
                </a:lnTo>
                <a:lnTo>
                  <a:pt x="204577" y="14231"/>
                </a:lnTo>
                <a:lnTo>
                  <a:pt x="201443" y="12741"/>
                </a:lnTo>
                <a:lnTo>
                  <a:pt x="198258" y="11303"/>
                </a:lnTo>
                <a:lnTo>
                  <a:pt x="195072" y="10018"/>
                </a:lnTo>
                <a:lnTo>
                  <a:pt x="191784" y="8734"/>
                </a:lnTo>
                <a:lnTo>
                  <a:pt x="188496" y="7604"/>
                </a:lnTo>
                <a:lnTo>
                  <a:pt x="185157" y="6473"/>
                </a:lnTo>
                <a:lnTo>
                  <a:pt x="181818" y="5497"/>
                </a:lnTo>
                <a:lnTo>
                  <a:pt x="178427" y="4572"/>
                </a:lnTo>
                <a:lnTo>
                  <a:pt x="174985" y="3699"/>
                </a:lnTo>
                <a:lnTo>
                  <a:pt x="171542" y="2928"/>
                </a:lnTo>
                <a:lnTo>
                  <a:pt x="168049" y="2261"/>
                </a:lnTo>
                <a:lnTo>
                  <a:pt x="164504" y="1695"/>
                </a:lnTo>
                <a:lnTo>
                  <a:pt x="160959" y="1182"/>
                </a:lnTo>
                <a:lnTo>
                  <a:pt x="157414" y="771"/>
                </a:lnTo>
                <a:lnTo>
                  <a:pt x="153818" y="462"/>
                </a:lnTo>
                <a:lnTo>
                  <a:pt x="150170" y="206"/>
                </a:lnTo>
                <a:lnTo>
                  <a:pt x="146523" y="51"/>
                </a:lnTo>
                <a:lnTo>
                  <a:pt x="142875" y="0"/>
                </a:lnTo>
                <a:close/>
              </a:path>
            </a:pathLst>
          </a:custGeom>
          <a:solidFill>
            <a:schemeClr val="accent6"/>
          </a:solidFill>
          <a:ln>
            <a:noFill/>
          </a:ln>
        </p:spPr>
        <p:txBody>
          <a:bodyPr anchorCtr="0" anchor="t" bIns="91425" lIns="91425" spcFirstLastPara="1" rIns="91425" wrap="square" tIns="155425">
            <a:noAutofit/>
          </a:bodyPr>
          <a:lstStyle/>
          <a:p>
            <a:pPr indent="0" lvl="0" marL="0" rtl="0" algn="ctr">
              <a:spcBef>
                <a:spcPts val="0"/>
              </a:spcBef>
              <a:spcAft>
                <a:spcPts val="0"/>
              </a:spcAft>
              <a:buNone/>
            </a:pPr>
            <a:r>
              <a:rPr b="1" lang="en">
                <a:solidFill>
                  <a:srgbClr val="346878"/>
                </a:solidFill>
                <a:latin typeface="Albert Sans"/>
                <a:ea typeface="Albert Sans"/>
                <a:cs typeface="Albert Sans"/>
                <a:sym typeface="Albert Sans"/>
              </a:rPr>
              <a:t>1 (1,9</a:t>
            </a:r>
            <a:r>
              <a:rPr b="1" lang="en">
                <a:solidFill>
                  <a:srgbClr val="346878"/>
                </a:solidFill>
                <a:latin typeface="Albert Sans"/>
                <a:ea typeface="Albert Sans"/>
                <a:cs typeface="Albert Sans"/>
                <a:sym typeface="Albert Sans"/>
              </a:rPr>
              <a:t>%)</a:t>
            </a:r>
            <a:endParaRPr b="1">
              <a:solidFill>
                <a:srgbClr val="346878"/>
              </a:solidFill>
              <a:latin typeface="Albert Sans"/>
              <a:ea typeface="Albert Sans"/>
              <a:cs typeface="Albert Sans"/>
              <a:sym typeface="Albert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125"/>
          <p:cNvSpPr txBox="1"/>
          <p:nvPr>
            <p:ph idx="2" type="title"/>
          </p:nvPr>
        </p:nvSpPr>
        <p:spPr>
          <a:xfrm>
            <a:off x="1605875" y="1087988"/>
            <a:ext cx="7538100" cy="162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API</a:t>
            </a:r>
            <a:endParaRPr/>
          </a:p>
          <a:p>
            <a:pPr indent="0" lvl="0" marL="0" rtl="0" algn="l">
              <a:spcBef>
                <a:spcPts val="0"/>
              </a:spcBef>
              <a:spcAft>
                <a:spcPts val="0"/>
              </a:spcAft>
              <a:buNone/>
            </a:pPr>
            <a:r>
              <a:rPr lang="en"/>
              <a:t>TESTS</a:t>
            </a:r>
            <a:endParaRPr/>
          </a:p>
        </p:txBody>
      </p:sp>
      <p:sp>
        <p:nvSpPr>
          <p:cNvPr id="1363" name="Google Shape;1363;p125"/>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pg. </a:t>
            </a:r>
            <a:fld id="{00000000-1234-1234-1234-123412341234}" type="slidenum">
              <a:rPr lang="en"/>
              <a:t>‹#›</a:t>
            </a:fld>
            <a:endParaRPr/>
          </a:p>
        </p:txBody>
      </p:sp>
      <p:sp>
        <p:nvSpPr>
          <p:cNvPr id="1364" name="Google Shape;1364;p125"/>
          <p:cNvSpPr txBox="1"/>
          <p:nvPr>
            <p:ph idx="3" type="subTitle"/>
          </p:nvPr>
        </p:nvSpPr>
        <p:spPr>
          <a:xfrm>
            <a:off x="8386200" y="22625"/>
            <a:ext cx="622200" cy="323100"/>
          </a:xfrm>
          <a:prstGeom prst="rect">
            <a:avLst/>
          </a:prstGeom>
        </p:spPr>
        <p:txBody>
          <a:bodyPr anchorCtr="0" anchor="t" bIns="91425" lIns="0" spcFirstLastPara="1" rIns="91425" wrap="square" tIns="91425">
            <a:spAutoFit/>
          </a:bodyPr>
          <a:lstStyle/>
          <a:p>
            <a:pPr indent="0" lvl="0" marL="0" rtl="0" algn="r">
              <a:spcBef>
                <a:spcPts val="0"/>
              </a:spcBef>
              <a:spcAft>
                <a:spcPts val="0"/>
              </a:spcAft>
              <a:buNone/>
            </a:pPr>
            <a:r>
              <a:rPr lang="en"/>
              <a:t>TaskPro</a:t>
            </a:r>
            <a:endParaRPr/>
          </a:p>
        </p:txBody>
      </p:sp>
      <p:sp>
        <p:nvSpPr>
          <p:cNvPr id="1365" name="Google Shape;1365;p125"/>
          <p:cNvSpPr txBox="1"/>
          <p:nvPr/>
        </p:nvSpPr>
        <p:spPr>
          <a:xfrm>
            <a:off x="1002600" y="3810325"/>
            <a:ext cx="6263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Spectral"/>
                <a:ea typeface="Spectral"/>
                <a:cs typeface="Spectral"/>
                <a:sym typeface="Spectral"/>
              </a:rPr>
              <a:t>Jira Bug Reports:</a:t>
            </a:r>
            <a:br>
              <a:rPr b="1" lang="en" sz="1200">
                <a:solidFill>
                  <a:schemeClr val="dk1"/>
                </a:solidFill>
                <a:latin typeface="Spectral"/>
                <a:ea typeface="Spectral"/>
                <a:cs typeface="Spectral"/>
                <a:sym typeface="Spectral"/>
              </a:rPr>
            </a:br>
            <a:r>
              <a:rPr lang="en" sz="1200" u="sng">
                <a:solidFill>
                  <a:schemeClr val="hlink"/>
                </a:solidFill>
                <a:latin typeface="Spectral"/>
                <a:ea typeface="Spectral"/>
                <a:cs typeface="Spectral"/>
                <a:sym typeface="Spectral"/>
                <a:hlinkClick r:id="rId3"/>
              </a:rPr>
              <a:t>https://jam.dev/c/7a8a97a9-893d-4fe7-9927-f9768c89db00</a:t>
            </a:r>
            <a:endParaRPr sz="1200">
              <a:solidFill>
                <a:schemeClr val="dk1"/>
              </a:solidFill>
              <a:latin typeface="Spectral"/>
              <a:ea typeface="Spectral"/>
              <a:cs typeface="Spectral"/>
              <a:sym typeface="Spectral"/>
            </a:endParaRPr>
          </a:p>
          <a:p>
            <a:pPr indent="0" lvl="0" marL="0" rtl="0" algn="l">
              <a:spcBef>
                <a:spcPts val="0"/>
              </a:spcBef>
              <a:spcAft>
                <a:spcPts val="0"/>
              </a:spcAft>
              <a:buNone/>
            </a:pPr>
            <a:r>
              <a:rPr lang="en" sz="1200" u="sng">
                <a:solidFill>
                  <a:schemeClr val="hlink"/>
                </a:solidFill>
                <a:latin typeface="Spectral"/>
                <a:ea typeface="Spectral"/>
                <a:cs typeface="Spectral"/>
                <a:sym typeface="Spectral"/>
                <a:hlinkClick r:id="rId4"/>
              </a:rPr>
              <a:t>https://jam.dev/c/be91f876-5d8d-4bb6-95c5-4b93f0f9f2c9</a:t>
            </a:r>
            <a:endParaRPr sz="1200">
              <a:solidFill>
                <a:schemeClr val="dk1"/>
              </a:solidFill>
              <a:latin typeface="Spectral"/>
              <a:ea typeface="Spectral"/>
              <a:cs typeface="Spectral"/>
              <a:sym typeface="Spectral"/>
            </a:endParaRPr>
          </a:p>
        </p:txBody>
      </p:sp>
      <p:pic>
        <p:nvPicPr>
          <p:cNvPr descr="API Integration (Provided by Getty Images)" id="1366" name="Google Shape;1366;p125"/>
          <p:cNvPicPr preferRelativeResize="0"/>
          <p:nvPr/>
        </p:nvPicPr>
        <p:blipFill rotWithShape="1">
          <a:blip r:embed="rId5">
            <a:alphaModFix/>
          </a:blip>
          <a:srcRect b="5823" l="8640" r="4515" t="6070"/>
          <a:stretch/>
        </p:blipFill>
        <p:spPr>
          <a:xfrm rot="-2232642">
            <a:off x="427787" y="291631"/>
            <a:ext cx="1125913" cy="1142161"/>
          </a:xfrm>
          <a:prstGeom prst="rect">
            <a:avLst/>
          </a:prstGeom>
          <a:noFill/>
          <a:ln>
            <a:noFill/>
          </a:ln>
        </p:spPr>
      </p:pic>
      <p:pic>
        <p:nvPicPr>
          <p:cNvPr descr="Frontend and Backend - hand moving gears of UI (Provided by Getty Images)" id="1367" name="Google Shape;1367;p125"/>
          <p:cNvPicPr preferRelativeResize="0"/>
          <p:nvPr/>
        </p:nvPicPr>
        <p:blipFill rotWithShape="1">
          <a:blip r:embed="rId6">
            <a:alphaModFix/>
          </a:blip>
          <a:srcRect b="1178" l="0" r="-2312" t="-3658"/>
          <a:stretch/>
        </p:blipFill>
        <p:spPr>
          <a:xfrm>
            <a:off x="5937473" y="2604375"/>
            <a:ext cx="3155548" cy="2480027"/>
          </a:xfrm>
          <a:prstGeom prst="rect">
            <a:avLst/>
          </a:prstGeom>
          <a:noFill/>
          <a:ln>
            <a:noFill/>
          </a:ln>
        </p:spPr>
      </p:pic>
      <p:pic>
        <p:nvPicPr>
          <p:cNvPr descr="API - application program interface acronym, business   concept. (Provided by Getty Images)" id="1368" name="Google Shape;1368;p125"/>
          <p:cNvPicPr preferRelativeResize="0"/>
          <p:nvPr/>
        </p:nvPicPr>
        <p:blipFill>
          <a:blip r:embed="rId7">
            <a:alphaModFix/>
          </a:blip>
          <a:stretch>
            <a:fillRect/>
          </a:stretch>
        </p:blipFill>
        <p:spPr>
          <a:xfrm rot="50">
            <a:off x="5092075" y="163365"/>
            <a:ext cx="2102651" cy="1770018"/>
          </a:xfrm>
          <a:prstGeom prst="rect">
            <a:avLst/>
          </a:prstGeom>
          <a:noFill/>
          <a:ln>
            <a:noFill/>
          </a:ln>
        </p:spPr>
      </p:pic>
      <p:pic>
        <p:nvPicPr>
          <p:cNvPr descr="API Integration Line Multi Color (Provided by Getty Images)" id="1369" name="Google Shape;1369;p125"/>
          <p:cNvPicPr preferRelativeResize="0"/>
          <p:nvPr/>
        </p:nvPicPr>
        <p:blipFill>
          <a:blip r:embed="rId8">
            <a:alphaModFix/>
          </a:blip>
          <a:stretch>
            <a:fillRect/>
          </a:stretch>
        </p:blipFill>
        <p:spPr>
          <a:xfrm>
            <a:off x="7030649" y="1127036"/>
            <a:ext cx="1844874" cy="15863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pic>
        <p:nvPicPr>
          <p:cNvPr id="1374" name="Google Shape;1374;p126" title="postman1.png"/>
          <p:cNvPicPr preferRelativeResize="0"/>
          <p:nvPr/>
        </p:nvPicPr>
        <p:blipFill>
          <a:blip r:embed="rId3">
            <a:alphaModFix/>
          </a:blip>
          <a:stretch>
            <a:fillRect/>
          </a:stretch>
        </p:blipFill>
        <p:spPr>
          <a:xfrm>
            <a:off x="0" y="79375"/>
            <a:ext cx="2654450" cy="4671850"/>
          </a:xfrm>
          <a:prstGeom prst="rect">
            <a:avLst/>
          </a:prstGeom>
          <a:noFill/>
          <a:ln>
            <a:noFill/>
          </a:ln>
        </p:spPr>
      </p:pic>
      <p:pic>
        <p:nvPicPr>
          <p:cNvPr id="1375" name="Google Shape;1375;p126" title="postman2.png"/>
          <p:cNvPicPr preferRelativeResize="0"/>
          <p:nvPr/>
        </p:nvPicPr>
        <p:blipFill>
          <a:blip r:embed="rId4">
            <a:alphaModFix/>
          </a:blip>
          <a:stretch>
            <a:fillRect/>
          </a:stretch>
        </p:blipFill>
        <p:spPr>
          <a:xfrm>
            <a:off x="2697076" y="100250"/>
            <a:ext cx="2910350" cy="4630100"/>
          </a:xfrm>
          <a:prstGeom prst="rect">
            <a:avLst/>
          </a:prstGeom>
          <a:noFill/>
          <a:ln>
            <a:noFill/>
          </a:ln>
        </p:spPr>
      </p:pic>
      <p:pic>
        <p:nvPicPr>
          <p:cNvPr id="1376" name="Google Shape;1376;p126" title="postman3.png"/>
          <p:cNvPicPr preferRelativeResize="0"/>
          <p:nvPr/>
        </p:nvPicPr>
        <p:blipFill rotWithShape="1">
          <a:blip r:embed="rId5">
            <a:alphaModFix/>
          </a:blip>
          <a:srcRect b="43478" l="34707" r="20565" t="6736"/>
          <a:stretch/>
        </p:blipFill>
        <p:spPr>
          <a:xfrm>
            <a:off x="5114325" y="2289025"/>
            <a:ext cx="4089752" cy="2462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graphicFrame>
        <p:nvGraphicFramePr>
          <p:cNvPr id="1381" name="Google Shape;1381;p127"/>
          <p:cNvGraphicFramePr/>
          <p:nvPr/>
        </p:nvGraphicFramePr>
        <p:xfrm>
          <a:off x="25" y="0"/>
          <a:ext cx="3000000" cy="3000000"/>
        </p:xfrm>
        <a:graphic>
          <a:graphicData uri="http://schemas.openxmlformats.org/drawingml/2006/table">
            <a:tbl>
              <a:tblPr>
                <a:noFill/>
                <a:tableStyleId>{E5DCD4FB-F9EB-4F68-B5AB-270A0F6EA4D2}</a:tableStyleId>
              </a:tblPr>
              <a:tblGrid>
                <a:gridCol w="1306275"/>
                <a:gridCol w="1306275"/>
                <a:gridCol w="1306275"/>
                <a:gridCol w="1306275"/>
                <a:gridCol w="1306275"/>
                <a:gridCol w="1306275"/>
                <a:gridCol w="1306275"/>
              </a:tblGrid>
              <a:tr h="246900">
                <a:tc>
                  <a:txBody>
                    <a:bodyPr/>
                    <a:lstStyle/>
                    <a:p>
                      <a:pPr indent="0" lvl="0" marL="0" rtl="0" algn="l">
                        <a:lnSpc>
                          <a:spcPct val="115000"/>
                        </a:lnSpc>
                        <a:spcBef>
                          <a:spcPts val="0"/>
                        </a:spcBef>
                        <a:spcAft>
                          <a:spcPts val="0"/>
                        </a:spcAft>
                        <a:buNone/>
                      </a:pPr>
                      <a:r>
                        <a:rPr b="1" lang="en" sz="1100"/>
                        <a:t>BUG REPORT ID</a:t>
                      </a:r>
                      <a:endParaRPr b="1" sz="1100"/>
                    </a:p>
                  </a:txBody>
                  <a:tcPr marT="19050" marB="19050" marR="28575" marL="28575" anchor="ctr">
                    <a:lnL cap="flat" cmpd="sng" w="22850">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22850">
                      <a:solidFill>
                        <a:srgbClr val="000000"/>
                      </a:solidFill>
                      <a:prstDash val="solid"/>
                      <a:round/>
                      <a:headEnd len="sm" w="sm" type="none"/>
                      <a:tailEnd len="sm" w="sm" type="none"/>
                    </a:lnT>
                    <a:lnB cap="flat" cmpd="sng" w="7625">
                      <a:solidFill>
                        <a:srgbClr val="CCCCCC"/>
                      </a:solidFill>
                      <a:prstDash val="solid"/>
                      <a:round/>
                      <a:headEnd len="sm" w="sm" type="none"/>
                      <a:tailEnd len="sm" w="sm" type="none"/>
                    </a:lnB>
                    <a:solidFill>
                      <a:srgbClr val="A2C4C9"/>
                    </a:solidFill>
                  </a:tcPr>
                </a:tc>
                <a:tc gridSpan="2">
                  <a:txBody>
                    <a:bodyPr/>
                    <a:lstStyle/>
                    <a:p>
                      <a:pPr indent="0" lvl="0" marL="0" rtl="0" algn="ctr">
                        <a:lnSpc>
                          <a:spcPct val="115000"/>
                        </a:lnSpc>
                        <a:spcBef>
                          <a:spcPts val="0"/>
                        </a:spcBef>
                        <a:spcAft>
                          <a:spcPts val="0"/>
                        </a:spcAft>
                        <a:buNone/>
                      </a:pPr>
                      <a:r>
                        <a:rPr lang="en" sz="900"/>
                        <a:t>TaskPro_BA1_Google ile Hesap Açma Hatası</a:t>
                      </a:r>
                      <a:endParaRPr sz="9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22850">
                      <a:solidFill>
                        <a:srgbClr val="000000"/>
                      </a:solidFill>
                      <a:prstDash val="solid"/>
                      <a:round/>
                      <a:headEnd len="sm" w="sm" type="none"/>
                      <a:tailEnd len="sm" w="sm" type="none"/>
                    </a:lnT>
                    <a:lnB cap="flat" cmpd="sng" w="7625">
                      <a:solidFill>
                        <a:srgbClr val="CCCCCC"/>
                      </a:solidFill>
                      <a:prstDash val="solid"/>
                      <a:round/>
                      <a:headEnd len="sm" w="sm" type="none"/>
                      <a:tailEnd len="sm" w="sm" type="none"/>
                    </a:lnB>
                    <a:solidFill>
                      <a:srgbClr val="A2C4C9"/>
                    </a:solidFill>
                  </a:tcPr>
                </a:tc>
                <a:tc hMerge="1"/>
                <a:tc>
                  <a:txBody>
                    <a:bodyPr/>
                    <a:lstStyle/>
                    <a:p>
                      <a:pPr indent="0" lvl="0" marL="0" rtl="0" algn="ctr">
                        <a:lnSpc>
                          <a:spcPct val="115000"/>
                        </a:lnSpc>
                        <a:spcBef>
                          <a:spcPts val="0"/>
                        </a:spcBef>
                        <a:spcAft>
                          <a:spcPts val="0"/>
                        </a:spcAft>
                        <a:buNone/>
                      </a:pPr>
                      <a:r>
                        <a:rPr b="1" lang="en" sz="1100"/>
                        <a:t>Jira URL:</a:t>
                      </a:r>
                      <a:endParaRPr b="1" sz="11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22850">
                      <a:solidFill>
                        <a:srgbClr val="000000"/>
                      </a:solidFill>
                      <a:prstDash val="solid"/>
                      <a:round/>
                      <a:headEnd len="sm" w="sm" type="none"/>
                      <a:tailEnd len="sm" w="sm" type="none"/>
                    </a:lnT>
                    <a:lnB cap="flat" cmpd="sng" w="7625">
                      <a:solidFill>
                        <a:srgbClr val="CCCCCC"/>
                      </a:solidFill>
                      <a:prstDash val="solid"/>
                      <a:round/>
                      <a:headEnd len="sm" w="sm" type="none"/>
                      <a:tailEnd len="sm" w="sm" type="none"/>
                    </a:lnB>
                    <a:solidFill>
                      <a:srgbClr val="A2C4C9"/>
                    </a:solidFill>
                  </a:tcPr>
                </a:tc>
                <a:tc gridSpan="3">
                  <a:txBody>
                    <a:bodyPr/>
                    <a:lstStyle/>
                    <a:p>
                      <a:pPr indent="0" lvl="0" marL="0" rtl="0" algn="l">
                        <a:lnSpc>
                          <a:spcPct val="115000"/>
                        </a:lnSpc>
                        <a:spcBef>
                          <a:spcPts val="0"/>
                        </a:spcBef>
                        <a:spcAft>
                          <a:spcPts val="0"/>
                        </a:spcAft>
                        <a:buNone/>
                      </a:pPr>
                      <a:r>
                        <a:rPr b="1" lang="en" sz="900" u="sng">
                          <a:solidFill>
                            <a:schemeClr val="hlink"/>
                          </a:solidFill>
                          <a:hlinkClick r:id="rId3"/>
                        </a:rPr>
                        <a:t>https://mugeetik.atlassian.net/browse/GMPM-60</a:t>
                      </a:r>
                      <a:endParaRPr b="1" sz="900" u="sng">
                        <a:solidFill>
                          <a:schemeClr val="hlink"/>
                        </a:solidFill>
                      </a:endParaRPr>
                    </a:p>
                  </a:txBody>
                  <a:tcPr marT="19050" marB="19050" marR="28575" marL="28575" anchor="ctr">
                    <a:lnL cap="flat" cmpd="sng" w="7625">
                      <a:solidFill>
                        <a:srgbClr val="CCCCCC"/>
                      </a:solidFill>
                      <a:prstDash val="solid"/>
                      <a:round/>
                      <a:headEnd len="sm" w="sm" type="none"/>
                      <a:tailEnd len="sm" w="sm" type="none"/>
                    </a:lnL>
                    <a:lnR cap="flat" cmpd="sng" w="22850">
                      <a:solidFill>
                        <a:srgbClr val="000000"/>
                      </a:solidFill>
                      <a:prstDash val="solid"/>
                      <a:round/>
                      <a:headEnd len="sm" w="sm" type="none"/>
                      <a:tailEnd len="sm" w="sm" type="none"/>
                    </a:lnR>
                    <a:lnT cap="flat" cmpd="sng" w="22850">
                      <a:solidFill>
                        <a:srgbClr val="000000"/>
                      </a:solidFill>
                      <a:prstDash val="solid"/>
                      <a:round/>
                      <a:headEnd len="sm" w="sm" type="none"/>
                      <a:tailEnd len="sm" w="sm" type="none"/>
                    </a:lnT>
                    <a:lnB cap="flat" cmpd="sng" w="7625">
                      <a:solidFill>
                        <a:srgbClr val="CCCCCC"/>
                      </a:solidFill>
                      <a:prstDash val="solid"/>
                      <a:round/>
                      <a:headEnd len="sm" w="sm" type="none"/>
                      <a:tailEnd len="sm" w="sm" type="none"/>
                    </a:lnB>
                    <a:solidFill>
                      <a:srgbClr val="A2C4C9"/>
                    </a:solidFill>
                  </a:tcPr>
                </a:tc>
                <a:tc hMerge="1"/>
                <a:tc hMerge="1"/>
              </a:tr>
              <a:tr h="349750">
                <a:tc>
                  <a:txBody>
                    <a:bodyPr/>
                    <a:lstStyle/>
                    <a:p>
                      <a:pPr indent="0" lvl="0" marL="0" rtl="0" algn="l">
                        <a:lnSpc>
                          <a:spcPct val="115000"/>
                        </a:lnSpc>
                        <a:spcBef>
                          <a:spcPts val="0"/>
                        </a:spcBef>
                        <a:spcAft>
                          <a:spcPts val="0"/>
                        </a:spcAft>
                        <a:buNone/>
                      </a:pPr>
                      <a:r>
                        <a:rPr b="1" lang="en" sz="800"/>
                        <a:t>Related</a:t>
                      </a:r>
                      <a:endParaRPr b="1" sz="800"/>
                    </a:p>
                    <a:p>
                      <a:pPr indent="0" lvl="0" marL="0" rtl="0" algn="l">
                        <a:lnSpc>
                          <a:spcPct val="115000"/>
                        </a:lnSpc>
                        <a:spcBef>
                          <a:spcPts val="0"/>
                        </a:spcBef>
                        <a:spcAft>
                          <a:spcPts val="0"/>
                        </a:spcAft>
                        <a:buNone/>
                      </a:pPr>
                      <a:r>
                        <a:rPr b="1" lang="en" sz="800"/>
                        <a:t>Test Case:</a:t>
                      </a:r>
                      <a:endParaRPr b="1" sz="800"/>
                    </a:p>
                  </a:txBody>
                  <a:tcPr marT="19050" marB="19050" marR="28575" marL="28575" anchor="ctr">
                    <a:lnL cap="flat" cmpd="sng" w="22850">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D0E0E3"/>
                    </a:solidFill>
                  </a:tcPr>
                </a:tc>
                <a:tc>
                  <a:txBody>
                    <a:bodyPr/>
                    <a:lstStyle/>
                    <a:p>
                      <a:pPr indent="0" lvl="0" marL="0" rtl="0" algn="l">
                        <a:lnSpc>
                          <a:spcPct val="115000"/>
                        </a:lnSpc>
                        <a:spcBef>
                          <a:spcPts val="0"/>
                        </a:spcBef>
                        <a:spcAft>
                          <a:spcPts val="0"/>
                        </a:spcAft>
                        <a:buNone/>
                      </a:pPr>
                      <a:r>
                        <a:rPr lang="en" sz="700"/>
                        <a:t>TC_11.001</a:t>
                      </a:r>
                      <a:endParaRPr sz="7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D0E0E3"/>
                    </a:solidFill>
                  </a:tcPr>
                </a:tc>
                <a:tc gridSpan="5">
                  <a:txBody>
                    <a:bodyPr/>
                    <a:lstStyle/>
                    <a:p>
                      <a:pPr indent="0" lvl="0" marL="0" rtl="0" algn="l">
                        <a:lnSpc>
                          <a:spcPct val="115000"/>
                        </a:lnSpc>
                        <a:spcBef>
                          <a:spcPts val="0"/>
                        </a:spcBef>
                        <a:spcAft>
                          <a:spcPts val="0"/>
                        </a:spcAft>
                        <a:buNone/>
                      </a:pPr>
                      <a:r>
                        <a:rPr lang="en" sz="700"/>
                        <a:t>Google Hesabı ile Başarılı Kayıt / Yönlendirme</a:t>
                      </a:r>
                      <a:endParaRPr sz="700"/>
                    </a:p>
                  </a:txBody>
                  <a:tcPr marT="19050" marB="19050" marR="28575" marL="28575" anchor="ctr">
                    <a:lnL cap="flat" cmpd="sng" w="7625">
                      <a:solidFill>
                        <a:srgbClr val="CCCCCC"/>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D0E0E3"/>
                    </a:solidFill>
                  </a:tcPr>
                </a:tc>
                <a:tc hMerge="1"/>
                <a:tc hMerge="1"/>
                <a:tc hMerge="1"/>
                <a:tc hMerge="1"/>
              </a:tr>
              <a:tr h="226325">
                <a:tc>
                  <a:txBody>
                    <a:bodyPr/>
                    <a:lstStyle/>
                    <a:p>
                      <a:pPr indent="0" lvl="0" marL="0" rtl="0" algn="l">
                        <a:lnSpc>
                          <a:spcPct val="115000"/>
                        </a:lnSpc>
                        <a:spcBef>
                          <a:spcPts val="0"/>
                        </a:spcBef>
                        <a:spcAft>
                          <a:spcPts val="0"/>
                        </a:spcAft>
                        <a:buNone/>
                      </a:pPr>
                      <a:r>
                        <a:rPr b="1" lang="en" sz="900"/>
                        <a:t>Summary:</a:t>
                      </a:r>
                      <a:endParaRPr b="1" sz="900"/>
                    </a:p>
                  </a:txBody>
                  <a:tcPr marT="19050" marB="19050" marR="28575" marL="28575" anchor="ctr">
                    <a:lnL cap="flat" cmpd="sng" w="22850">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gridSpan="6">
                  <a:txBody>
                    <a:bodyPr/>
                    <a:lstStyle/>
                    <a:p>
                      <a:pPr indent="0" lvl="0" marL="0" rtl="0" algn="l">
                        <a:lnSpc>
                          <a:spcPct val="115000"/>
                        </a:lnSpc>
                        <a:spcBef>
                          <a:spcPts val="0"/>
                        </a:spcBef>
                        <a:spcAft>
                          <a:spcPts val="0"/>
                        </a:spcAft>
                        <a:buNone/>
                      </a:pPr>
                      <a:r>
                        <a:rPr lang="en" sz="1000"/>
                        <a:t>Google ile hesap açma işlevi, "Erişim engellendi" hatası nedeniyle çalışmıyor.</a:t>
                      </a:r>
                      <a:endParaRPr sz="1000"/>
                    </a:p>
                  </a:txBody>
                  <a:tcPr marT="19050" marB="19050" marR="28575" marL="28575" anchor="ctr">
                    <a:lnL cap="flat" cmpd="sng" w="7625">
                      <a:solidFill>
                        <a:srgbClr val="CCCCCC"/>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hMerge="1"/>
                <a:tc hMerge="1"/>
                <a:tc hMerge="1"/>
                <a:tc hMerge="1"/>
                <a:tc hMerge="1"/>
              </a:tr>
              <a:tr h="565800">
                <a:tc>
                  <a:txBody>
                    <a:bodyPr/>
                    <a:lstStyle/>
                    <a:p>
                      <a:pPr indent="0" lvl="0" marL="0" rtl="0" algn="l">
                        <a:lnSpc>
                          <a:spcPct val="115000"/>
                        </a:lnSpc>
                        <a:spcBef>
                          <a:spcPts val="0"/>
                        </a:spcBef>
                        <a:spcAft>
                          <a:spcPts val="0"/>
                        </a:spcAft>
                        <a:buNone/>
                      </a:pPr>
                      <a:r>
                        <a:rPr b="1" lang="en" sz="900"/>
                        <a:t>Bug Description:</a:t>
                      </a:r>
                      <a:endParaRPr b="1" sz="900"/>
                    </a:p>
                  </a:txBody>
                  <a:tcPr marT="19050" marB="19050" marR="28575" marL="28575" anchor="ctr">
                    <a:lnL cap="flat" cmpd="sng" w="22850">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gridSpan="6">
                  <a:txBody>
                    <a:bodyPr/>
                    <a:lstStyle/>
                    <a:p>
                      <a:pPr indent="0" lvl="0" marL="0" rtl="0" algn="l">
                        <a:lnSpc>
                          <a:spcPct val="115000"/>
                        </a:lnSpc>
                        <a:spcBef>
                          <a:spcPts val="0"/>
                        </a:spcBef>
                        <a:spcAft>
                          <a:spcPts val="0"/>
                        </a:spcAft>
                        <a:buNone/>
                      </a:pPr>
                      <a:r>
                        <a:rPr lang="en" sz="900"/>
                        <a:t>Kullanıcılar </a:t>
                      </a:r>
                      <a:r>
                        <a:rPr b="1" lang="en" sz="900"/>
                        <a:t>web arayüzü</a:t>
                      </a:r>
                      <a:r>
                        <a:rPr lang="en" sz="900"/>
                        <a:t> üzerinden Google hesaplarıyla giriş yapmayı denediğinde, sistem beklenen yönlendirmeyi yapmıyor. Bunun yerine, </a:t>
                      </a:r>
                      <a:r>
                        <a:rPr b="1" lang="en" sz="900"/>
                        <a:t>"Erişim engellendi: Task Pro QA backend tarafından gönderilen istek geçersiz hatası" </a:t>
                      </a:r>
                      <a:r>
                        <a:rPr lang="en" sz="900"/>
                        <a:t>alınıyor. Bu durum, Google ile hesap açma özelliğinin tamamen devre dışı olduğu anlamına gelir.</a:t>
                      </a:r>
                      <a:endParaRPr sz="900"/>
                    </a:p>
                  </a:txBody>
                  <a:tcPr marT="19050" marB="19050" marR="28575" marL="28575" anchor="ctr">
                    <a:lnL cap="flat" cmpd="sng" w="7625">
                      <a:solidFill>
                        <a:srgbClr val="CCCCCC"/>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tcPr>
                </a:tc>
                <a:tc hMerge="1"/>
                <a:tc hMerge="1"/>
                <a:tc hMerge="1"/>
                <a:tc hMerge="1"/>
                <a:tc hMerge="1"/>
              </a:tr>
              <a:tr h="226325">
                <a:tc>
                  <a:txBody>
                    <a:bodyPr/>
                    <a:lstStyle/>
                    <a:p>
                      <a:pPr indent="0" lvl="0" marL="0" rtl="0" algn="l">
                        <a:lnSpc>
                          <a:spcPct val="115000"/>
                        </a:lnSpc>
                        <a:spcBef>
                          <a:spcPts val="0"/>
                        </a:spcBef>
                        <a:spcAft>
                          <a:spcPts val="0"/>
                        </a:spcAft>
                        <a:buNone/>
                      </a:pPr>
                      <a:r>
                        <a:rPr b="1" lang="en" sz="900"/>
                        <a:t>Environment</a:t>
                      </a:r>
                      <a:endParaRPr b="1" sz="900"/>
                    </a:p>
                  </a:txBody>
                  <a:tcPr marT="19050" marB="19050" marR="28575" marL="28575" anchor="ctr">
                    <a:lnL cap="flat" cmpd="sng" w="22850">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gridSpan="3">
                  <a:txBody>
                    <a:bodyPr/>
                    <a:lstStyle/>
                    <a:p>
                      <a:pPr indent="0" lvl="0" marL="0" rtl="0" algn="l">
                        <a:lnSpc>
                          <a:spcPct val="115000"/>
                        </a:lnSpc>
                        <a:spcBef>
                          <a:spcPts val="0"/>
                        </a:spcBef>
                        <a:spcAft>
                          <a:spcPts val="0"/>
                        </a:spcAft>
                        <a:buNone/>
                      </a:pPr>
                      <a:r>
                        <a:rPr lang="en" sz="1000"/>
                        <a:t>Google Chrome (Windows 11)</a:t>
                      </a:r>
                      <a:endParaRPr sz="10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hMerge="1"/>
                <a:tc hMerge="1"/>
                <a:tc>
                  <a:txBody>
                    <a:bodyPr/>
                    <a:lstStyle/>
                    <a:p>
                      <a:pPr indent="0" lvl="0" marL="0" rtl="0" algn="l">
                        <a:lnSpc>
                          <a:spcPct val="115000"/>
                        </a:lnSpc>
                        <a:spcBef>
                          <a:spcPts val="0"/>
                        </a:spcBef>
                        <a:spcAft>
                          <a:spcPts val="0"/>
                        </a:spcAft>
                        <a:buNone/>
                      </a:pPr>
                      <a:r>
                        <a:rPr b="1" lang="en" sz="1000"/>
                        <a:t>Jira:</a:t>
                      </a:r>
                      <a:endParaRPr b="1" sz="10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lang="en" sz="1000">
                          <a:solidFill>
                            <a:srgbClr val="D4EDBC"/>
                          </a:solidFill>
                        </a:rPr>
                        <a:t>raporlandı</a:t>
                      </a:r>
                      <a:endParaRPr sz="1000">
                        <a:solidFill>
                          <a:srgbClr val="D4EDBC"/>
                        </a:solidFill>
                      </a:endParaRPr>
                    </a:p>
                  </a:txBody>
                  <a:tcPr marT="19050" marB="19050" marR="28575" marL="28575" anchor="ctr">
                    <a:lnL cap="flat" cmpd="sng" w="7625">
                      <a:solidFill>
                        <a:srgbClr val="CCCCCC"/>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hMerge="1"/>
              </a:tr>
              <a:tr h="271575">
                <a:tc>
                  <a:txBody>
                    <a:bodyPr/>
                    <a:lstStyle/>
                    <a:p>
                      <a:pPr indent="0" lvl="0" marL="0" rtl="0" algn="l">
                        <a:lnSpc>
                          <a:spcPct val="115000"/>
                        </a:lnSpc>
                        <a:spcBef>
                          <a:spcPts val="0"/>
                        </a:spcBef>
                        <a:spcAft>
                          <a:spcPts val="0"/>
                        </a:spcAft>
                        <a:buNone/>
                      </a:pPr>
                      <a:r>
                        <a:rPr b="1" lang="en" sz="900"/>
                        <a:t>Priority:</a:t>
                      </a:r>
                      <a:endParaRPr b="1" sz="900"/>
                    </a:p>
                  </a:txBody>
                  <a:tcPr marT="19050" marB="19050" marR="28575" marL="28575" anchor="ctr">
                    <a:lnL cap="flat" cmpd="sng" w="22850">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rgbClr val="0A53A8"/>
                          </a:solidFill>
                        </a:rPr>
                        <a:t>Medium</a:t>
                      </a:r>
                      <a:endParaRPr b="1" sz="900">
                        <a:solidFill>
                          <a:srgbClr val="0A53A8"/>
                        </a:solidFill>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900"/>
                        <a:t>Severity:</a:t>
                      </a:r>
                      <a:endParaRPr b="1" sz="9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900">
                          <a:solidFill>
                            <a:srgbClr val="473821"/>
                          </a:solidFill>
                        </a:rPr>
                        <a:t>Minor</a:t>
                      </a:r>
                      <a:endParaRPr b="1" sz="900">
                        <a:solidFill>
                          <a:srgbClr val="473821"/>
                        </a:solidFill>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900"/>
                        <a:t>Status:</a:t>
                      </a:r>
                      <a:endParaRPr b="1" sz="9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900"/>
                        <a:t>Open</a:t>
                      </a:r>
                      <a:endParaRPr b="1" sz="9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300"/>
                    </a:p>
                  </a:txBody>
                  <a:tcPr marT="19050" marB="19050" marR="28575" marL="28575" anchor="ctr">
                    <a:lnL cap="flat" cmpd="sng" w="7625">
                      <a:solidFill>
                        <a:srgbClr val="CCCCCC"/>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solidFill>
                      <a:srgbClr val="FFFFFF"/>
                    </a:solidFill>
                  </a:tcPr>
                </a:tc>
              </a:tr>
              <a:tr h="246900">
                <a:tc gridSpan="7">
                  <a:txBody>
                    <a:bodyPr/>
                    <a:lstStyle/>
                    <a:p>
                      <a:pPr indent="0" lvl="0" marL="0" rtl="0" algn="l">
                        <a:lnSpc>
                          <a:spcPct val="115000"/>
                        </a:lnSpc>
                        <a:spcBef>
                          <a:spcPts val="0"/>
                        </a:spcBef>
                        <a:spcAft>
                          <a:spcPts val="0"/>
                        </a:spcAft>
                        <a:buNone/>
                      </a:pPr>
                      <a:r>
                        <a:rPr b="1" lang="en" sz="1100"/>
                        <a:t>Pre-conditions:</a:t>
                      </a:r>
                      <a:endParaRPr b="1" sz="1100"/>
                    </a:p>
                  </a:txBody>
                  <a:tcPr marT="19050" marB="19050" marR="28575" marL="28575" anchor="ctr">
                    <a:lnL cap="flat" cmpd="sng" w="22850">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22850">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hMerge="1"/>
                <a:tc hMerge="1"/>
                <a:tc hMerge="1"/>
                <a:tc hMerge="1"/>
                <a:tc hMerge="1"/>
              </a:tr>
              <a:tr h="216025">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ctr">
                    <a:lnL cap="flat" cmpd="sng" w="228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gridSpan="6">
                  <a:txBody>
                    <a:bodyPr/>
                    <a:lstStyle/>
                    <a:p>
                      <a:pPr indent="0" lvl="0" marL="0" rtl="0" algn="l">
                        <a:lnSpc>
                          <a:spcPct val="115000"/>
                        </a:lnSpc>
                        <a:spcBef>
                          <a:spcPts val="0"/>
                        </a:spcBef>
                        <a:spcAft>
                          <a:spcPts val="0"/>
                        </a:spcAft>
                        <a:buNone/>
                      </a:pPr>
                      <a:r>
                        <a:rPr lang="en" sz="900"/>
                        <a:t>Web sitesine tarayıcı üzerinden erişim sağlanmış olmalıdır.</a:t>
                      </a:r>
                      <a:endParaRPr sz="900"/>
                    </a:p>
                  </a:txBody>
                  <a:tcPr marT="19050" marB="19050" marR="28575" marL="28575" anchor="ctr">
                    <a:lnL cap="flat" cmpd="sng" w="7625">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hMerge="1"/>
                <a:tc hMerge="1"/>
                <a:tc hMerge="1"/>
                <a:tc hMerge="1"/>
              </a:tr>
              <a:tr h="216025">
                <a:tc>
                  <a:txBody>
                    <a:bodyPr/>
                    <a:lstStyle/>
                    <a:p>
                      <a:pPr indent="0" lvl="0" marL="0" rtl="0" algn="r">
                        <a:lnSpc>
                          <a:spcPct val="115000"/>
                        </a:lnSpc>
                        <a:spcBef>
                          <a:spcPts val="0"/>
                        </a:spcBef>
                        <a:spcAft>
                          <a:spcPts val="0"/>
                        </a:spcAft>
                        <a:buNone/>
                      </a:pPr>
                      <a:r>
                        <a:rPr lang="en" sz="900"/>
                        <a:t>2</a:t>
                      </a:r>
                      <a:endParaRPr sz="900"/>
                    </a:p>
                  </a:txBody>
                  <a:tcPr marT="19050" marB="19050" marR="28575" marL="28575" anchor="ctr">
                    <a:lnL cap="flat" cmpd="sng" w="228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gridSpan="6">
                  <a:txBody>
                    <a:bodyPr/>
                    <a:lstStyle/>
                    <a:p>
                      <a:pPr indent="0" lvl="0" marL="0" rtl="0" algn="l">
                        <a:lnSpc>
                          <a:spcPct val="115000"/>
                        </a:lnSpc>
                        <a:spcBef>
                          <a:spcPts val="0"/>
                        </a:spcBef>
                        <a:spcAft>
                          <a:spcPts val="0"/>
                        </a:spcAft>
                        <a:buNone/>
                      </a:pPr>
                      <a:r>
                        <a:rPr lang="en" sz="900"/>
                        <a:t>Kullanıcının geçerli bir Google hesabı olmalıdır.</a:t>
                      </a:r>
                      <a:endParaRPr sz="900"/>
                    </a:p>
                  </a:txBody>
                  <a:tcPr marT="19050" marB="19050" marR="28575" marL="28575" anchor="ctr">
                    <a:lnL cap="flat" cmpd="sng" w="7625">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hMerge="1"/>
                <a:tc hMerge="1"/>
                <a:tc hMerge="1"/>
                <a:tc hMerge="1"/>
              </a:tr>
              <a:tr h="246900">
                <a:tc gridSpan="7">
                  <a:txBody>
                    <a:bodyPr/>
                    <a:lstStyle/>
                    <a:p>
                      <a:pPr indent="0" lvl="0" marL="0" rtl="0" algn="l">
                        <a:lnSpc>
                          <a:spcPct val="115000"/>
                        </a:lnSpc>
                        <a:spcBef>
                          <a:spcPts val="0"/>
                        </a:spcBef>
                        <a:spcAft>
                          <a:spcPts val="0"/>
                        </a:spcAft>
                        <a:buNone/>
                      </a:pPr>
                      <a:r>
                        <a:rPr b="1" lang="en" sz="1100"/>
                        <a:t>Steps:</a:t>
                      </a:r>
                      <a:endParaRPr b="1" sz="1100"/>
                    </a:p>
                  </a:txBody>
                  <a:tcPr marT="19050" marB="19050" marR="28575" marL="28575" anchor="ctr">
                    <a:lnL cap="flat" cmpd="sng" w="22850">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hMerge="1"/>
                <a:tc hMerge="1"/>
                <a:tc hMerge="1"/>
                <a:tc hMerge="1"/>
                <a:tc hMerge="1"/>
              </a:tr>
              <a:tr h="246900">
                <a:tc gridSpan="3">
                  <a:txBody>
                    <a:bodyPr/>
                    <a:lstStyle/>
                    <a:p>
                      <a:pPr indent="0" lvl="0" marL="0" rtl="0" algn="ctr">
                        <a:lnSpc>
                          <a:spcPct val="115000"/>
                        </a:lnSpc>
                        <a:spcBef>
                          <a:spcPts val="0"/>
                        </a:spcBef>
                        <a:spcAft>
                          <a:spcPts val="0"/>
                        </a:spcAft>
                        <a:buNone/>
                      </a:pPr>
                      <a:r>
                        <a:rPr lang="en" sz="1100"/>
                        <a:t>Steps to Reproduce</a:t>
                      </a:r>
                      <a:endParaRPr sz="1100"/>
                    </a:p>
                  </a:txBody>
                  <a:tcPr marT="19050" marB="19050" marR="28575" marL="28575" anchor="ctr">
                    <a:lnL cap="flat" cmpd="sng" w="228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FE2F3"/>
                    </a:solidFill>
                  </a:tcPr>
                </a:tc>
                <a:tc hMerge="1"/>
                <a:tc hMerge="1"/>
                <a:tc gridSpan="2">
                  <a:txBody>
                    <a:bodyPr/>
                    <a:lstStyle/>
                    <a:p>
                      <a:pPr indent="0" lvl="0" marL="0" rtl="0" algn="ctr">
                        <a:lnSpc>
                          <a:spcPct val="115000"/>
                        </a:lnSpc>
                        <a:spcBef>
                          <a:spcPts val="0"/>
                        </a:spcBef>
                        <a:spcAft>
                          <a:spcPts val="0"/>
                        </a:spcAft>
                        <a:buNone/>
                      </a:pPr>
                      <a:r>
                        <a:rPr lang="en" sz="1100"/>
                        <a:t>Actual result</a:t>
                      </a:r>
                      <a:endParaRPr sz="11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FE2F3"/>
                    </a:solidFill>
                  </a:tcPr>
                </a:tc>
                <a:tc hMerge="1"/>
                <a:tc gridSpan="2">
                  <a:txBody>
                    <a:bodyPr/>
                    <a:lstStyle/>
                    <a:p>
                      <a:pPr indent="0" lvl="0" marL="0" rtl="0" algn="ctr">
                        <a:lnSpc>
                          <a:spcPct val="115000"/>
                        </a:lnSpc>
                        <a:spcBef>
                          <a:spcPts val="0"/>
                        </a:spcBef>
                        <a:spcAft>
                          <a:spcPts val="0"/>
                        </a:spcAft>
                        <a:buNone/>
                      </a:pPr>
                      <a:r>
                        <a:rPr lang="en" sz="1100"/>
                        <a:t>Expected result</a:t>
                      </a:r>
                      <a:endParaRPr sz="1100"/>
                    </a:p>
                  </a:txBody>
                  <a:tcPr marT="19050" marB="19050" marR="28575" marL="28575" anchor="ctr">
                    <a:lnL cap="flat" cmpd="sng" w="7625">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FE2F3"/>
                    </a:solidFill>
                  </a:tcPr>
                </a:tc>
                <a:tc hMerge="1"/>
              </a:tr>
              <a:tr h="255100">
                <a:tc>
                  <a:txBody>
                    <a:bodyPr/>
                    <a:lstStyle/>
                    <a:p>
                      <a:pPr indent="0" lvl="0" marL="0" rtl="0" algn="ctr">
                        <a:lnSpc>
                          <a:spcPct val="115000"/>
                        </a:lnSpc>
                        <a:spcBef>
                          <a:spcPts val="0"/>
                        </a:spcBef>
                        <a:spcAft>
                          <a:spcPts val="0"/>
                        </a:spcAft>
                        <a:buNone/>
                      </a:pPr>
                      <a:r>
                        <a:rPr b="1" lang="en" sz="1000"/>
                        <a:t>1</a:t>
                      </a:r>
                      <a:endParaRPr b="1" sz="1000"/>
                    </a:p>
                  </a:txBody>
                  <a:tcPr marT="19050" marB="19050" marR="28575" marL="28575" anchor="ctr">
                    <a:lnL cap="flat" cmpd="sng" w="228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b="1" lang="en" sz="900"/>
                        <a:t>Web sitesinin giriş sayfasına gidin.</a:t>
                      </a:r>
                      <a:endParaRPr b="1" sz="9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sz="13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sz="1300"/>
                    </a:p>
                  </a:txBody>
                  <a:tcPr marT="19050" marB="19050" marR="28575" marL="28575" anchor="ctr">
                    <a:lnL cap="flat" cmpd="sng" w="7625">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r>
              <a:tr h="255100">
                <a:tc>
                  <a:txBody>
                    <a:bodyPr/>
                    <a:lstStyle/>
                    <a:p>
                      <a:pPr indent="0" lvl="0" marL="0" rtl="0" algn="ctr">
                        <a:lnSpc>
                          <a:spcPct val="115000"/>
                        </a:lnSpc>
                        <a:spcBef>
                          <a:spcPts val="0"/>
                        </a:spcBef>
                        <a:spcAft>
                          <a:spcPts val="0"/>
                        </a:spcAft>
                        <a:buNone/>
                      </a:pPr>
                      <a:r>
                        <a:rPr b="1" lang="en" sz="1000"/>
                        <a:t>2</a:t>
                      </a:r>
                      <a:endParaRPr b="1" sz="1000"/>
                    </a:p>
                  </a:txBody>
                  <a:tcPr marT="19050" marB="19050" marR="28575" marL="28575" anchor="ctr">
                    <a:lnL cap="flat" cmpd="sng" w="228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b="1" lang="en" sz="900"/>
                        <a:t>"Google ile Oturum Aç" butonuna tıklayın.</a:t>
                      </a:r>
                      <a:endParaRPr b="1" sz="9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sz="13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sz="1300"/>
                    </a:p>
                  </a:txBody>
                  <a:tcPr marT="19050" marB="19050" marR="28575" marL="28575" anchor="ctr">
                    <a:lnL cap="flat" cmpd="sng" w="7625">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r>
              <a:tr h="565800">
                <a:tc>
                  <a:txBody>
                    <a:bodyPr/>
                    <a:lstStyle/>
                    <a:p>
                      <a:pPr indent="0" lvl="0" marL="0" rtl="0" algn="ctr">
                        <a:lnSpc>
                          <a:spcPct val="115000"/>
                        </a:lnSpc>
                        <a:spcBef>
                          <a:spcPts val="0"/>
                        </a:spcBef>
                        <a:spcAft>
                          <a:spcPts val="0"/>
                        </a:spcAft>
                        <a:buNone/>
                      </a:pPr>
                      <a:r>
                        <a:rPr b="1" lang="en" sz="1000"/>
                        <a:t>3</a:t>
                      </a:r>
                      <a:endParaRPr b="1" sz="1000"/>
                    </a:p>
                  </a:txBody>
                  <a:tcPr marT="19050" marB="19050" marR="28575" marL="28575" anchor="ctr">
                    <a:lnL cap="flat" cmpd="sng" w="228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b="1" lang="en" sz="900"/>
                        <a:t>Karşınıza çıkan hata mesajını kontrol edin.</a:t>
                      </a:r>
                      <a:endParaRPr b="1" sz="9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sz="900"/>
                        <a:t>Giriş işlemi başarısız oluyor ve ekranda </a:t>
                      </a:r>
                      <a:r>
                        <a:rPr b="1" lang="en" sz="900"/>
                        <a:t>Erişim engellendi</a:t>
                      </a:r>
                      <a:r>
                        <a:rPr lang="en" sz="900"/>
                        <a:t> hatası beliriyor.</a:t>
                      </a:r>
                      <a:endParaRPr sz="9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sz="900"/>
                        <a:t>Kullanıcının Google'ın kimlik doğrulama sayfasına yönlendirilmesi ve başarılı bir şekilde giriş yapabilmesi.</a:t>
                      </a:r>
                      <a:endParaRPr sz="900"/>
                    </a:p>
                  </a:txBody>
                  <a:tcPr marT="19050" marB="19050" marR="28575" marL="28575" anchor="ctr">
                    <a:lnL cap="flat" cmpd="sng" w="7625">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r>
              <a:tr h="390900">
                <a:tc>
                  <a:txBody>
                    <a:bodyPr/>
                    <a:lstStyle/>
                    <a:p>
                      <a:pPr indent="0" lvl="0" marL="0" rtl="0" algn="l">
                        <a:lnSpc>
                          <a:spcPct val="115000"/>
                        </a:lnSpc>
                        <a:spcBef>
                          <a:spcPts val="0"/>
                        </a:spcBef>
                        <a:spcAft>
                          <a:spcPts val="0"/>
                        </a:spcAft>
                        <a:buNone/>
                      </a:pPr>
                      <a:r>
                        <a:rPr b="1" lang="en" sz="1000"/>
                        <a:t>Additional info:</a:t>
                      </a:r>
                      <a:endParaRPr b="1" sz="1000"/>
                    </a:p>
                  </a:txBody>
                  <a:tcPr marT="19050" marB="19050" marR="28575" marL="28575" anchor="ctr">
                    <a:lnL cap="flat" cmpd="sng" w="152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gridSpan="6">
                  <a:txBody>
                    <a:bodyPr/>
                    <a:lstStyle/>
                    <a:p>
                      <a:pPr indent="0" lvl="0" marL="0" rtl="0" algn="l">
                        <a:lnSpc>
                          <a:spcPct val="115000"/>
                        </a:lnSpc>
                        <a:spcBef>
                          <a:spcPts val="0"/>
                        </a:spcBef>
                        <a:spcAft>
                          <a:spcPts val="0"/>
                        </a:spcAft>
                        <a:buNone/>
                      </a:pPr>
                      <a:r>
                        <a:rPr lang="en" sz="900"/>
                        <a:t>Bu bug, uygulamanın temel bir oturum açma yöntemini tamamen engelliyor olsa da, kullanıcılar </a:t>
                      </a:r>
                      <a:r>
                        <a:rPr b="1" lang="en" sz="900"/>
                        <a:t>normal e-posta ile kayıt ve giriş yapabildikleri için temel işlevsellik etkilenmemektedir.</a:t>
                      </a:r>
                      <a:endParaRPr b="1" sz="900"/>
                    </a:p>
                  </a:txBody>
                  <a:tcPr marT="19050" marB="19050" marR="28575" marL="28575" anchor="ctr">
                    <a:lnL cap="flat" cmpd="sng" w="7625">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hMerge="1"/>
                <a:tc hMerge="1"/>
                <a:tc hMerge="1"/>
                <a:tc hMerge="1"/>
                <a:tc hMerge="1"/>
              </a:tr>
              <a:tr h="226325">
                <a:tc>
                  <a:txBody>
                    <a:bodyPr/>
                    <a:lstStyle/>
                    <a:p>
                      <a:pPr indent="0" lvl="0" marL="0" rtl="0" algn="l">
                        <a:lnSpc>
                          <a:spcPct val="115000"/>
                        </a:lnSpc>
                        <a:spcBef>
                          <a:spcPts val="0"/>
                        </a:spcBef>
                        <a:spcAft>
                          <a:spcPts val="0"/>
                        </a:spcAft>
                        <a:buNone/>
                      </a:pPr>
                      <a:r>
                        <a:rPr b="1" lang="en" sz="800"/>
                        <a:t>Reporter:</a:t>
                      </a:r>
                      <a:endParaRPr b="1" sz="800"/>
                    </a:p>
                  </a:txBody>
                  <a:tcPr marT="19050" marB="19050" marR="28575" marL="28575" anchor="ctr">
                    <a:lnL cap="flat" cmpd="sng" w="152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lang="en" sz="1000"/>
                        <a:t>Müge Etik</a:t>
                      </a:r>
                      <a:endParaRPr sz="10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b="1" lang="en" sz="900"/>
                        <a:t>Assignee:</a:t>
                      </a:r>
                      <a:endParaRPr b="1" sz="9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sz="1000"/>
                        <a:t>xxx xxx</a:t>
                      </a:r>
                      <a:endParaRPr sz="1000"/>
                    </a:p>
                  </a:txBody>
                  <a:tcPr marT="19050" marB="19050" marR="28575" marL="28575" anchor="ctr">
                    <a:lnL cap="flat" cmpd="sng" w="7625">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r>
              <a:tr h="390900">
                <a:tc>
                  <a:txBody>
                    <a:bodyPr/>
                    <a:lstStyle/>
                    <a:p>
                      <a:pPr indent="0" lvl="0" marL="0" rtl="0" algn="l">
                        <a:lnSpc>
                          <a:spcPct val="115000"/>
                        </a:lnSpc>
                        <a:spcBef>
                          <a:spcPts val="0"/>
                        </a:spcBef>
                        <a:spcAft>
                          <a:spcPts val="0"/>
                        </a:spcAft>
                        <a:buNone/>
                      </a:pPr>
                      <a:r>
                        <a:rPr b="1" lang="en" sz="800"/>
                        <a:t>Report Date:</a:t>
                      </a:r>
                      <a:endParaRPr b="1" sz="800"/>
                    </a:p>
                  </a:txBody>
                  <a:tcPr marT="19050" marB="19050" marR="28575" marL="28575" anchor="ctr">
                    <a:lnL cap="flat" cmpd="sng" w="152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b="1" lang="en" sz="900"/>
                        <a:t>12.09.2025</a:t>
                      </a:r>
                      <a:endParaRPr b="1" sz="9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b="1" lang="en" sz="900"/>
                        <a:t>Attachments:</a:t>
                      </a:r>
                      <a:endParaRPr b="1" sz="9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sz="900" u="sng">
                          <a:solidFill>
                            <a:schemeClr val="hlink"/>
                          </a:solidFill>
                          <a:hlinkClick r:id="rId4"/>
                        </a:rPr>
                        <a:t>https://jam.dev/c/cf467358-a073-45b0-874a-193e8648a1d8</a:t>
                      </a:r>
                      <a:endParaRPr sz="900" u="sng">
                        <a:solidFill>
                          <a:schemeClr val="hlink"/>
                        </a:solidFill>
                      </a:endParaRPr>
                    </a:p>
                  </a:txBody>
                  <a:tcPr marT="19050" marB="19050" marR="28575" marL="28575" anchor="ctr">
                    <a:lnL cap="flat" cmpd="sng" w="7625">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hMerge="1"/>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graphicFrame>
        <p:nvGraphicFramePr>
          <p:cNvPr id="1386" name="Google Shape;1386;p128"/>
          <p:cNvGraphicFramePr/>
          <p:nvPr/>
        </p:nvGraphicFramePr>
        <p:xfrm>
          <a:off x="13" y="0"/>
          <a:ext cx="3000000" cy="3000000"/>
        </p:xfrm>
        <a:graphic>
          <a:graphicData uri="http://schemas.openxmlformats.org/drawingml/2006/table">
            <a:tbl>
              <a:tblPr>
                <a:noFill/>
                <a:tableStyleId>{E5DCD4FB-F9EB-4F68-B5AB-270A0F6EA4D2}</a:tableStyleId>
              </a:tblPr>
              <a:tblGrid>
                <a:gridCol w="1306275"/>
                <a:gridCol w="1306275"/>
                <a:gridCol w="1959425"/>
                <a:gridCol w="870675"/>
                <a:gridCol w="545125"/>
                <a:gridCol w="1849950"/>
                <a:gridCol w="1306275"/>
              </a:tblGrid>
              <a:tr h="236350">
                <a:tc>
                  <a:txBody>
                    <a:bodyPr/>
                    <a:lstStyle/>
                    <a:p>
                      <a:pPr indent="0" lvl="0" marL="0" rtl="0" algn="l">
                        <a:lnSpc>
                          <a:spcPct val="115000"/>
                        </a:lnSpc>
                        <a:spcBef>
                          <a:spcPts val="0"/>
                        </a:spcBef>
                        <a:spcAft>
                          <a:spcPts val="0"/>
                        </a:spcAft>
                        <a:buNone/>
                      </a:pPr>
                      <a:r>
                        <a:rPr b="1" lang="en" sz="1100"/>
                        <a:t>BUG REPORT ID</a:t>
                      </a:r>
                      <a:endParaRPr b="1" sz="1100"/>
                    </a:p>
                  </a:txBody>
                  <a:tcPr marT="19050" marB="19050" marR="28575" marL="28575" anchor="ctr">
                    <a:lnL cap="flat" cmpd="sng" w="22850">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22850">
                      <a:solidFill>
                        <a:srgbClr val="000000"/>
                      </a:solidFill>
                      <a:prstDash val="solid"/>
                      <a:round/>
                      <a:headEnd len="sm" w="sm" type="none"/>
                      <a:tailEnd len="sm" w="sm" type="none"/>
                    </a:lnT>
                    <a:lnB cap="flat" cmpd="sng" w="7625">
                      <a:solidFill>
                        <a:srgbClr val="CCCCCC"/>
                      </a:solidFill>
                      <a:prstDash val="solid"/>
                      <a:round/>
                      <a:headEnd len="sm" w="sm" type="none"/>
                      <a:tailEnd len="sm" w="sm" type="none"/>
                    </a:lnB>
                    <a:solidFill>
                      <a:srgbClr val="A2C4C9"/>
                    </a:solidFill>
                  </a:tcPr>
                </a:tc>
                <a:tc gridSpan="2">
                  <a:txBody>
                    <a:bodyPr/>
                    <a:lstStyle/>
                    <a:p>
                      <a:pPr indent="0" lvl="0" marL="0" rtl="0" algn="ctr">
                        <a:lnSpc>
                          <a:spcPct val="115000"/>
                        </a:lnSpc>
                        <a:spcBef>
                          <a:spcPts val="0"/>
                        </a:spcBef>
                        <a:spcAft>
                          <a:spcPts val="0"/>
                        </a:spcAft>
                        <a:buNone/>
                      </a:pPr>
                      <a:r>
                        <a:rPr lang="en" sz="900"/>
                        <a:t>TaskPro_BA2_Support için Yanlış Hata Kodu ve Mesajı</a:t>
                      </a:r>
                      <a:endParaRPr sz="9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22850">
                      <a:solidFill>
                        <a:srgbClr val="000000"/>
                      </a:solidFill>
                      <a:prstDash val="solid"/>
                      <a:round/>
                      <a:headEnd len="sm" w="sm" type="none"/>
                      <a:tailEnd len="sm" w="sm" type="none"/>
                    </a:lnT>
                    <a:lnB cap="flat" cmpd="sng" w="7625">
                      <a:solidFill>
                        <a:srgbClr val="CCCCCC"/>
                      </a:solidFill>
                      <a:prstDash val="solid"/>
                      <a:round/>
                      <a:headEnd len="sm" w="sm" type="none"/>
                      <a:tailEnd len="sm" w="sm" type="none"/>
                    </a:lnB>
                    <a:solidFill>
                      <a:srgbClr val="A2C4C9"/>
                    </a:solidFill>
                  </a:tcPr>
                </a:tc>
                <a:tc hMerge="1"/>
                <a:tc>
                  <a:txBody>
                    <a:bodyPr/>
                    <a:lstStyle/>
                    <a:p>
                      <a:pPr indent="0" lvl="0" marL="0" rtl="0" algn="ctr">
                        <a:lnSpc>
                          <a:spcPct val="115000"/>
                        </a:lnSpc>
                        <a:spcBef>
                          <a:spcPts val="0"/>
                        </a:spcBef>
                        <a:spcAft>
                          <a:spcPts val="0"/>
                        </a:spcAft>
                        <a:buNone/>
                      </a:pPr>
                      <a:r>
                        <a:rPr b="1" lang="en" sz="1100"/>
                        <a:t>Jira URL:</a:t>
                      </a:r>
                      <a:endParaRPr b="1" sz="11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22850">
                      <a:solidFill>
                        <a:srgbClr val="000000"/>
                      </a:solidFill>
                      <a:prstDash val="solid"/>
                      <a:round/>
                      <a:headEnd len="sm" w="sm" type="none"/>
                      <a:tailEnd len="sm" w="sm" type="none"/>
                    </a:lnT>
                    <a:lnB cap="flat" cmpd="sng" w="7625">
                      <a:solidFill>
                        <a:srgbClr val="CCCCCC"/>
                      </a:solidFill>
                      <a:prstDash val="solid"/>
                      <a:round/>
                      <a:headEnd len="sm" w="sm" type="none"/>
                      <a:tailEnd len="sm" w="sm" type="none"/>
                    </a:lnB>
                    <a:solidFill>
                      <a:srgbClr val="A2C4C9"/>
                    </a:solidFill>
                  </a:tcPr>
                </a:tc>
                <a:tc gridSpan="3">
                  <a:txBody>
                    <a:bodyPr/>
                    <a:lstStyle/>
                    <a:p>
                      <a:pPr indent="0" lvl="0" marL="0" rtl="0" algn="l">
                        <a:lnSpc>
                          <a:spcPct val="115000"/>
                        </a:lnSpc>
                        <a:spcBef>
                          <a:spcPts val="0"/>
                        </a:spcBef>
                        <a:spcAft>
                          <a:spcPts val="0"/>
                        </a:spcAft>
                        <a:buNone/>
                      </a:pPr>
                      <a:r>
                        <a:rPr b="1" lang="en" sz="900" u="sng">
                          <a:solidFill>
                            <a:schemeClr val="hlink"/>
                          </a:solidFill>
                          <a:hlinkClick r:id="rId3"/>
                        </a:rPr>
                        <a:t>https://mugeetik.atlassian.net/browse/GMPM-68</a:t>
                      </a:r>
                      <a:endParaRPr b="1" sz="900" u="sng">
                        <a:solidFill>
                          <a:schemeClr val="hlink"/>
                        </a:solidFill>
                      </a:endParaRPr>
                    </a:p>
                  </a:txBody>
                  <a:tcPr marT="19050" marB="19050" marR="28575" marL="28575" anchor="ctr">
                    <a:lnL cap="flat" cmpd="sng" w="7625">
                      <a:solidFill>
                        <a:srgbClr val="CCCCCC"/>
                      </a:solidFill>
                      <a:prstDash val="solid"/>
                      <a:round/>
                      <a:headEnd len="sm" w="sm" type="none"/>
                      <a:tailEnd len="sm" w="sm" type="none"/>
                    </a:lnL>
                    <a:lnR cap="flat" cmpd="sng" w="22850">
                      <a:solidFill>
                        <a:srgbClr val="000000"/>
                      </a:solidFill>
                      <a:prstDash val="solid"/>
                      <a:round/>
                      <a:headEnd len="sm" w="sm" type="none"/>
                      <a:tailEnd len="sm" w="sm" type="none"/>
                    </a:lnR>
                    <a:lnT cap="flat" cmpd="sng" w="22850">
                      <a:solidFill>
                        <a:srgbClr val="000000"/>
                      </a:solidFill>
                      <a:prstDash val="solid"/>
                      <a:round/>
                      <a:headEnd len="sm" w="sm" type="none"/>
                      <a:tailEnd len="sm" w="sm" type="none"/>
                    </a:lnT>
                    <a:lnB cap="flat" cmpd="sng" w="7625">
                      <a:solidFill>
                        <a:srgbClr val="CCCCCC"/>
                      </a:solidFill>
                      <a:prstDash val="solid"/>
                      <a:round/>
                      <a:headEnd len="sm" w="sm" type="none"/>
                      <a:tailEnd len="sm" w="sm" type="none"/>
                    </a:lnB>
                    <a:solidFill>
                      <a:srgbClr val="A2C4C9"/>
                    </a:solidFill>
                  </a:tcPr>
                </a:tc>
                <a:tc hMerge="1"/>
                <a:tc hMerge="1"/>
              </a:tr>
              <a:tr h="187100">
                <a:tc>
                  <a:txBody>
                    <a:bodyPr/>
                    <a:lstStyle/>
                    <a:p>
                      <a:pPr indent="0" lvl="0" marL="0" rtl="0" algn="l">
                        <a:lnSpc>
                          <a:spcPct val="115000"/>
                        </a:lnSpc>
                        <a:spcBef>
                          <a:spcPts val="0"/>
                        </a:spcBef>
                        <a:spcAft>
                          <a:spcPts val="0"/>
                        </a:spcAft>
                        <a:buNone/>
                      </a:pPr>
                      <a:r>
                        <a:rPr b="1" lang="en" sz="800"/>
                        <a:t>Related Test Case:</a:t>
                      </a:r>
                      <a:endParaRPr b="1" sz="800"/>
                    </a:p>
                  </a:txBody>
                  <a:tcPr marT="19050" marB="19050" marR="28575" marL="28575" anchor="ctr">
                    <a:lnL cap="flat" cmpd="sng" w="22850">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D0E0E3"/>
                    </a:solidFill>
                  </a:tcPr>
                </a:tc>
                <a:tc>
                  <a:txBody>
                    <a:bodyPr/>
                    <a:lstStyle/>
                    <a:p>
                      <a:pPr indent="0" lvl="0" marL="0" rtl="0" algn="l">
                        <a:lnSpc>
                          <a:spcPct val="115000"/>
                        </a:lnSpc>
                        <a:spcBef>
                          <a:spcPts val="0"/>
                        </a:spcBef>
                        <a:spcAft>
                          <a:spcPts val="0"/>
                        </a:spcAft>
                        <a:buNone/>
                      </a:pPr>
                      <a:r>
                        <a:rPr lang="en" sz="700"/>
                        <a:t>TC_17.001</a:t>
                      </a:r>
                      <a:endParaRPr sz="7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D0E0E3"/>
                    </a:solidFill>
                  </a:tcPr>
                </a:tc>
                <a:tc gridSpan="5">
                  <a:txBody>
                    <a:bodyPr/>
                    <a:lstStyle/>
                    <a:p>
                      <a:pPr indent="0" lvl="0" marL="0" rtl="0" algn="l">
                        <a:lnSpc>
                          <a:spcPct val="115000"/>
                        </a:lnSpc>
                        <a:spcBef>
                          <a:spcPts val="0"/>
                        </a:spcBef>
                        <a:spcAft>
                          <a:spcPts val="0"/>
                        </a:spcAft>
                        <a:buNone/>
                      </a:pPr>
                      <a:r>
                        <a:rPr lang="en" sz="700"/>
                        <a:t>Destek Talebini Başarıyla Gönderme</a:t>
                      </a:r>
                      <a:endParaRPr sz="700"/>
                    </a:p>
                  </a:txBody>
                  <a:tcPr marT="19050" marB="19050" marR="28575" marL="28575" anchor="ctr">
                    <a:lnL cap="flat" cmpd="sng" w="7625">
                      <a:solidFill>
                        <a:srgbClr val="CCCCCC"/>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D0E0E3"/>
                    </a:solidFill>
                  </a:tcPr>
                </a:tc>
                <a:tc hMerge="1"/>
                <a:tc hMerge="1"/>
                <a:tc hMerge="1"/>
                <a:tc hMerge="1"/>
              </a:tr>
              <a:tr h="206800">
                <a:tc>
                  <a:txBody>
                    <a:bodyPr/>
                    <a:lstStyle/>
                    <a:p>
                      <a:pPr indent="0" lvl="0" marL="0" rtl="0" algn="l">
                        <a:lnSpc>
                          <a:spcPct val="115000"/>
                        </a:lnSpc>
                        <a:spcBef>
                          <a:spcPts val="0"/>
                        </a:spcBef>
                        <a:spcAft>
                          <a:spcPts val="0"/>
                        </a:spcAft>
                        <a:buNone/>
                      </a:pPr>
                      <a:r>
                        <a:rPr b="1" lang="en" sz="900"/>
                        <a:t>Summary:</a:t>
                      </a:r>
                      <a:endParaRPr b="1" sz="900"/>
                    </a:p>
                  </a:txBody>
                  <a:tcPr marT="19050" marB="19050" marR="28575" marL="28575" anchor="ctr">
                    <a:lnL cap="flat" cmpd="sng" w="22850">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gridSpan="6">
                  <a:txBody>
                    <a:bodyPr/>
                    <a:lstStyle/>
                    <a:p>
                      <a:pPr indent="0" lvl="0" marL="0" rtl="0" algn="l">
                        <a:lnSpc>
                          <a:spcPct val="115000"/>
                        </a:lnSpc>
                        <a:spcBef>
                          <a:spcPts val="0"/>
                        </a:spcBef>
                        <a:spcAft>
                          <a:spcPts val="0"/>
                        </a:spcAft>
                        <a:buNone/>
                      </a:pPr>
                      <a:r>
                        <a:rPr lang="en" sz="900"/>
                        <a:t>POST /support endpoint'i, yetkilendirme hatasında 401 Unauthorized yerine 500 Internal Server Error ve hatalı bir mesaj dönüyor.</a:t>
                      </a:r>
                      <a:endParaRPr sz="900"/>
                    </a:p>
                  </a:txBody>
                  <a:tcPr marT="19050" marB="19050" marR="28575" marL="28575" anchor="ctr">
                    <a:lnL cap="flat" cmpd="sng" w="7625">
                      <a:solidFill>
                        <a:srgbClr val="CCCCCC"/>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hMerge="1"/>
                <a:tc hMerge="1"/>
                <a:tc hMerge="1"/>
                <a:tc hMerge="1"/>
                <a:tc hMerge="1"/>
              </a:tr>
              <a:tr h="482550">
                <a:tc>
                  <a:txBody>
                    <a:bodyPr/>
                    <a:lstStyle/>
                    <a:p>
                      <a:pPr indent="0" lvl="0" marL="0" rtl="0" algn="l">
                        <a:lnSpc>
                          <a:spcPct val="115000"/>
                        </a:lnSpc>
                        <a:spcBef>
                          <a:spcPts val="0"/>
                        </a:spcBef>
                        <a:spcAft>
                          <a:spcPts val="0"/>
                        </a:spcAft>
                        <a:buNone/>
                      </a:pPr>
                      <a:r>
                        <a:rPr b="1" lang="en" sz="900"/>
                        <a:t>Bug Description:</a:t>
                      </a:r>
                      <a:endParaRPr b="1" sz="900"/>
                    </a:p>
                  </a:txBody>
                  <a:tcPr marT="19050" marB="19050" marR="28575" marL="28575" anchor="ctr">
                    <a:lnL cap="flat" cmpd="sng" w="22850">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gridSpan="6">
                  <a:txBody>
                    <a:bodyPr/>
                    <a:lstStyle/>
                    <a:p>
                      <a:pPr indent="0" lvl="0" marL="0" rtl="0" algn="l">
                        <a:lnSpc>
                          <a:spcPct val="115000"/>
                        </a:lnSpc>
                        <a:spcBef>
                          <a:spcPts val="0"/>
                        </a:spcBef>
                        <a:spcAft>
                          <a:spcPts val="0"/>
                        </a:spcAft>
                        <a:buNone/>
                      </a:pPr>
                      <a:r>
                        <a:rPr lang="en" sz="800"/>
                        <a:t>POST /support endpoint'ine geçerli bir yetkilendirme token'ı ile istek gönderildiğinde, sunucu 201 Successful request veya 401 Unauthorized (token geçersiz ise) gibi beklenen bir yanıt dönmesi gerekirken 500 Internal Server Error durum kodu ve "Unauthorized" mesajını içeren bir yanıt dönüyor. Bu, sunucunun bir hatayı doğru şekilde işlemediğini ve istemciye hatalı bir durum kodu döndürdüğünü gösterir.</a:t>
                      </a:r>
                      <a:endParaRPr sz="800"/>
                    </a:p>
                  </a:txBody>
                  <a:tcPr marT="19050" marB="19050" marR="28575" marL="28575" anchor="ctr">
                    <a:lnL cap="flat" cmpd="sng" w="7625">
                      <a:solidFill>
                        <a:srgbClr val="CCCCCC"/>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tcPr>
                </a:tc>
                <a:tc hMerge="1"/>
                <a:tc hMerge="1"/>
                <a:tc hMerge="1"/>
                <a:tc hMerge="1"/>
                <a:tc hMerge="1"/>
              </a:tr>
              <a:tr h="216650">
                <a:tc>
                  <a:txBody>
                    <a:bodyPr/>
                    <a:lstStyle/>
                    <a:p>
                      <a:pPr indent="0" lvl="0" marL="0" rtl="0" algn="l">
                        <a:lnSpc>
                          <a:spcPct val="115000"/>
                        </a:lnSpc>
                        <a:spcBef>
                          <a:spcPts val="0"/>
                        </a:spcBef>
                        <a:spcAft>
                          <a:spcPts val="0"/>
                        </a:spcAft>
                        <a:buNone/>
                      </a:pPr>
                      <a:r>
                        <a:rPr b="1" lang="en" sz="900"/>
                        <a:t>Environment</a:t>
                      </a:r>
                      <a:endParaRPr b="1" sz="900"/>
                    </a:p>
                  </a:txBody>
                  <a:tcPr marT="19050" marB="19050" marR="28575" marL="28575" anchor="ctr">
                    <a:lnL cap="flat" cmpd="sng" w="22850">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gridSpan="3">
                  <a:txBody>
                    <a:bodyPr/>
                    <a:lstStyle/>
                    <a:p>
                      <a:pPr indent="0" lvl="0" marL="0" rtl="0" algn="l">
                        <a:lnSpc>
                          <a:spcPct val="115000"/>
                        </a:lnSpc>
                        <a:spcBef>
                          <a:spcPts val="0"/>
                        </a:spcBef>
                        <a:spcAft>
                          <a:spcPts val="0"/>
                        </a:spcAft>
                        <a:buNone/>
                      </a:pPr>
                      <a:r>
                        <a:rPr lang="en" sz="900"/>
                        <a:t>API (Postman)</a:t>
                      </a:r>
                      <a:endParaRPr sz="9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hMerge="1"/>
                <a:tc hMerge="1"/>
                <a:tc>
                  <a:txBody>
                    <a:bodyPr/>
                    <a:lstStyle/>
                    <a:p>
                      <a:pPr indent="0" lvl="0" marL="0" rtl="0" algn="l">
                        <a:lnSpc>
                          <a:spcPct val="115000"/>
                        </a:lnSpc>
                        <a:spcBef>
                          <a:spcPts val="0"/>
                        </a:spcBef>
                        <a:spcAft>
                          <a:spcPts val="0"/>
                        </a:spcAft>
                        <a:buNone/>
                      </a:pPr>
                      <a:r>
                        <a:rPr b="1" lang="en" sz="1000"/>
                        <a:t>Jira:</a:t>
                      </a:r>
                      <a:endParaRPr b="1" sz="10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lang="en" sz="1000">
                          <a:solidFill>
                            <a:srgbClr val="D4EDBC"/>
                          </a:solidFill>
                        </a:rPr>
                        <a:t>raporlandı</a:t>
                      </a:r>
                      <a:endParaRPr sz="1000">
                        <a:solidFill>
                          <a:srgbClr val="D4EDBC"/>
                        </a:solidFill>
                      </a:endParaRPr>
                    </a:p>
                  </a:txBody>
                  <a:tcPr marT="19050" marB="19050" marR="28575" marL="28575" anchor="ctr">
                    <a:lnL cap="flat" cmpd="sng" w="7625">
                      <a:solidFill>
                        <a:srgbClr val="CCCCCC"/>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hMerge="1"/>
              </a:tr>
              <a:tr h="244200">
                <a:tc>
                  <a:txBody>
                    <a:bodyPr/>
                    <a:lstStyle/>
                    <a:p>
                      <a:pPr indent="0" lvl="0" marL="0" rtl="0" algn="l">
                        <a:lnSpc>
                          <a:spcPct val="115000"/>
                        </a:lnSpc>
                        <a:spcBef>
                          <a:spcPts val="0"/>
                        </a:spcBef>
                        <a:spcAft>
                          <a:spcPts val="0"/>
                        </a:spcAft>
                        <a:buNone/>
                      </a:pPr>
                      <a:r>
                        <a:rPr b="1" lang="en" sz="900"/>
                        <a:t>Priority:</a:t>
                      </a:r>
                      <a:endParaRPr b="1" sz="900"/>
                    </a:p>
                  </a:txBody>
                  <a:tcPr marT="19050" marB="19050" marR="28575" marL="28575" anchor="ctr">
                    <a:lnL cap="flat" cmpd="sng" w="22850">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rgbClr val="B10202"/>
                          </a:solidFill>
                        </a:rPr>
                        <a:t>High</a:t>
                      </a:r>
                      <a:endParaRPr b="1" sz="900">
                        <a:solidFill>
                          <a:srgbClr val="B10202"/>
                        </a:solidFill>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900"/>
                        <a:t>Severity:</a:t>
                      </a:r>
                      <a:endParaRPr b="1" sz="9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900">
                          <a:solidFill>
                            <a:srgbClr val="753800"/>
                          </a:solidFill>
                        </a:rPr>
                        <a:t>Major</a:t>
                      </a:r>
                      <a:endParaRPr b="1" sz="900">
                        <a:solidFill>
                          <a:srgbClr val="753800"/>
                        </a:solidFill>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900"/>
                        <a:t>Status:</a:t>
                      </a:r>
                      <a:endParaRPr b="1" sz="9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900"/>
                        <a:t>New</a:t>
                      </a:r>
                      <a:endParaRPr b="1" sz="9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300"/>
                    </a:p>
                  </a:txBody>
                  <a:tcPr marT="19050" marB="19050" marR="28575" marL="28575" anchor="ctr">
                    <a:lnL cap="flat" cmpd="sng" w="7625">
                      <a:solidFill>
                        <a:srgbClr val="CCCCCC"/>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solidFill>
                      <a:srgbClr val="FFFFFF"/>
                    </a:solidFill>
                  </a:tcPr>
                </a:tc>
              </a:tr>
              <a:tr h="216650">
                <a:tc gridSpan="7">
                  <a:txBody>
                    <a:bodyPr/>
                    <a:lstStyle/>
                    <a:p>
                      <a:pPr indent="0" lvl="0" marL="0" rtl="0" algn="l">
                        <a:lnSpc>
                          <a:spcPct val="115000"/>
                        </a:lnSpc>
                        <a:spcBef>
                          <a:spcPts val="0"/>
                        </a:spcBef>
                        <a:spcAft>
                          <a:spcPts val="0"/>
                        </a:spcAft>
                        <a:buNone/>
                      </a:pPr>
                      <a:r>
                        <a:rPr b="1" lang="en" sz="1000"/>
                        <a:t>Pre-conditions:</a:t>
                      </a:r>
                      <a:endParaRPr b="1" sz="1000"/>
                    </a:p>
                  </a:txBody>
                  <a:tcPr marT="19050" marB="19050" marR="28575" marL="28575" anchor="ctr">
                    <a:lnL cap="flat" cmpd="sng" w="22850">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22850">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hMerge="1"/>
                <a:tc hMerge="1"/>
                <a:tc hMerge="1"/>
                <a:tc hMerge="1"/>
                <a:tc hMerge="1"/>
              </a:tr>
              <a:tr h="206800">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ctr">
                    <a:lnL cap="flat" cmpd="sng" w="228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gridSpan="6">
                  <a:txBody>
                    <a:bodyPr/>
                    <a:lstStyle/>
                    <a:p>
                      <a:pPr indent="0" lvl="0" marL="0" rtl="0" algn="l">
                        <a:lnSpc>
                          <a:spcPct val="115000"/>
                        </a:lnSpc>
                        <a:spcBef>
                          <a:spcPts val="0"/>
                        </a:spcBef>
                        <a:spcAft>
                          <a:spcPts val="0"/>
                        </a:spcAft>
                        <a:buNone/>
                      </a:pPr>
                      <a:r>
                        <a:rPr lang="en" sz="900"/>
                        <a:t>API'ye erişim sağlanmış olmalıdır.</a:t>
                      </a:r>
                      <a:endParaRPr sz="900"/>
                    </a:p>
                  </a:txBody>
                  <a:tcPr marT="19050" marB="19050" marR="28575" marL="28575" anchor="ctr">
                    <a:lnL cap="flat" cmpd="sng" w="7625">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hMerge="1"/>
                <a:tc hMerge="1"/>
                <a:tc hMerge="1"/>
                <a:tc hMerge="1"/>
              </a:tr>
              <a:tr h="206800">
                <a:tc>
                  <a:txBody>
                    <a:bodyPr/>
                    <a:lstStyle/>
                    <a:p>
                      <a:pPr indent="0" lvl="0" marL="0" rtl="0" algn="r">
                        <a:lnSpc>
                          <a:spcPct val="115000"/>
                        </a:lnSpc>
                        <a:spcBef>
                          <a:spcPts val="0"/>
                        </a:spcBef>
                        <a:spcAft>
                          <a:spcPts val="0"/>
                        </a:spcAft>
                        <a:buNone/>
                      </a:pPr>
                      <a:r>
                        <a:rPr lang="en" sz="900"/>
                        <a:t>2</a:t>
                      </a:r>
                      <a:endParaRPr sz="900"/>
                    </a:p>
                  </a:txBody>
                  <a:tcPr marT="19050" marB="19050" marR="28575" marL="28575" anchor="ctr">
                    <a:lnL cap="flat" cmpd="sng" w="228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gridSpan="6">
                  <a:txBody>
                    <a:bodyPr/>
                    <a:lstStyle/>
                    <a:p>
                      <a:pPr indent="0" lvl="0" marL="0" rtl="0" algn="l">
                        <a:lnSpc>
                          <a:spcPct val="115000"/>
                        </a:lnSpc>
                        <a:spcBef>
                          <a:spcPts val="0"/>
                        </a:spcBef>
                        <a:spcAft>
                          <a:spcPts val="0"/>
                        </a:spcAft>
                        <a:buNone/>
                      </a:pPr>
                      <a:r>
                        <a:rPr lang="en" sz="900"/>
                        <a:t>Geçerli bir Bearer Token elde edilmiş olmalıdır.</a:t>
                      </a:r>
                      <a:endParaRPr sz="900"/>
                    </a:p>
                  </a:txBody>
                  <a:tcPr marT="19050" marB="19050" marR="28575" marL="28575" anchor="ctr">
                    <a:lnL cap="flat" cmpd="sng" w="7625">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hMerge="1"/>
                <a:tc hMerge="1"/>
                <a:tc hMerge="1"/>
                <a:tc hMerge="1"/>
              </a:tr>
              <a:tr h="216650">
                <a:tc gridSpan="3">
                  <a:txBody>
                    <a:bodyPr/>
                    <a:lstStyle/>
                    <a:p>
                      <a:pPr indent="0" lvl="0" marL="0" rtl="0" algn="ctr">
                        <a:lnSpc>
                          <a:spcPct val="115000"/>
                        </a:lnSpc>
                        <a:spcBef>
                          <a:spcPts val="0"/>
                        </a:spcBef>
                        <a:spcAft>
                          <a:spcPts val="0"/>
                        </a:spcAft>
                        <a:buNone/>
                      </a:pPr>
                      <a:r>
                        <a:rPr lang="en" sz="1000"/>
                        <a:t>Steps to Reproduce</a:t>
                      </a:r>
                      <a:endParaRPr sz="1000"/>
                    </a:p>
                  </a:txBody>
                  <a:tcPr marT="19050" marB="19050" marR="28575" marL="28575" anchor="ctr">
                    <a:lnL cap="flat" cmpd="sng" w="228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FE2F3"/>
                    </a:solidFill>
                  </a:tcPr>
                </a:tc>
                <a:tc hMerge="1"/>
                <a:tc hMerge="1"/>
                <a:tc gridSpan="2">
                  <a:txBody>
                    <a:bodyPr/>
                    <a:lstStyle/>
                    <a:p>
                      <a:pPr indent="0" lvl="0" marL="0" rtl="0" algn="ctr">
                        <a:lnSpc>
                          <a:spcPct val="115000"/>
                        </a:lnSpc>
                        <a:spcBef>
                          <a:spcPts val="0"/>
                        </a:spcBef>
                        <a:spcAft>
                          <a:spcPts val="0"/>
                        </a:spcAft>
                        <a:buNone/>
                      </a:pPr>
                      <a:r>
                        <a:rPr lang="en" sz="1000"/>
                        <a:t>Actual result</a:t>
                      </a:r>
                      <a:endParaRPr sz="10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FE2F3"/>
                    </a:solidFill>
                  </a:tcPr>
                </a:tc>
                <a:tc hMerge="1"/>
                <a:tc gridSpan="2">
                  <a:txBody>
                    <a:bodyPr/>
                    <a:lstStyle/>
                    <a:p>
                      <a:pPr indent="0" lvl="0" marL="0" rtl="0" algn="ctr">
                        <a:lnSpc>
                          <a:spcPct val="115000"/>
                        </a:lnSpc>
                        <a:spcBef>
                          <a:spcPts val="0"/>
                        </a:spcBef>
                        <a:spcAft>
                          <a:spcPts val="0"/>
                        </a:spcAft>
                        <a:buNone/>
                      </a:pPr>
                      <a:r>
                        <a:rPr lang="en" sz="1000"/>
                        <a:t>Expected result</a:t>
                      </a:r>
                      <a:endParaRPr sz="1000"/>
                    </a:p>
                  </a:txBody>
                  <a:tcPr marT="19050" marB="19050" marR="28575" marL="28575" anchor="ctr">
                    <a:lnL cap="flat" cmpd="sng" w="7625">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FE2F3"/>
                    </a:solidFill>
                  </a:tcPr>
                </a:tc>
                <a:tc hMerge="1"/>
              </a:tr>
              <a:tr h="492400">
                <a:tc>
                  <a:txBody>
                    <a:bodyPr/>
                    <a:lstStyle/>
                    <a:p>
                      <a:pPr indent="0" lvl="0" marL="0" rtl="0" algn="ctr">
                        <a:lnSpc>
                          <a:spcPct val="115000"/>
                        </a:lnSpc>
                        <a:spcBef>
                          <a:spcPts val="0"/>
                        </a:spcBef>
                        <a:spcAft>
                          <a:spcPts val="0"/>
                        </a:spcAft>
                        <a:buNone/>
                      </a:pPr>
                      <a:r>
                        <a:rPr b="1" lang="en" sz="700"/>
                        <a:t>1</a:t>
                      </a:r>
                      <a:endParaRPr b="1" sz="700"/>
                    </a:p>
                  </a:txBody>
                  <a:tcPr marT="19050" marB="19050" marR="28575" marL="28575" anchor="ctr">
                    <a:lnL cap="flat" cmpd="sng" w="228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b="1" lang="en" sz="700"/>
                        <a:t>Postman'de POST metodu ve [Base URL]/support adresi için bir istek oluşturun.</a:t>
                      </a:r>
                      <a:endParaRPr b="1" sz="7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sz="11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sz="1100"/>
                    </a:p>
                  </a:txBody>
                  <a:tcPr marT="19050" marB="19050" marR="28575" marL="28575" anchor="ctr">
                    <a:lnL cap="flat" cmpd="sng" w="7625">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r>
              <a:tr h="364375">
                <a:tc>
                  <a:txBody>
                    <a:bodyPr/>
                    <a:lstStyle/>
                    <a:p>
                      <a:pPr indent="0" lvl="0" marL="0" rtl="0" algn="ctr">
                        <a:lnSpc>
                          <a:spcPct val="115000"/>
                        </a:lnSpc>
                        <a:spcBef>
                          <a:spcPts val="0"/>
                        </a:spcBef>
                        <a:spcAft>
                          <a:spcPts val="0"/>
                        </a:spcAft>
                        <a:buNone/>
                      </a:pPr>
                      <a:r>
                        <a:rPr b="1" lang="en" sz="700"/>
                        <a:t>2</a:t>
                      </a:r>
                      <a:endParaRPr b="1" sz="700"/>
                    </a:p>
                  </a:txBody>
                  <a:tcPr marT="19050" marB="19050" marR="28575" marL="28575" anchor="ctr">
                    <a:lnL cap="flat" cmpd="sng" w="228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b="1" lang="en" sz="700"/>
                        <a:t>Authorization sekmesinde Bearer Token olarak geçerli bir token ekleyin.</a:t>
                      </a:r>
                      <a:endParaRPr b="1" sz="7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sz="11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sz="1100"/>
                    </a:p>
                  </a:txBody>
                  <a:tcPr marT="19050" marB="19050" marR="28575" marL="28575" anchor="ctr">
                    <a:lnL cap="flat" cmpd="sng" w="7625">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r>
              <a:tr h="492400">
                <a:tc>
                  <a:txBody>
                    <a:bodyPr/>
                    <a:lstStyle/>
                    <a:p>
                      <a:pPr indent="0" lvl="0" marL="0" rtl="0" algn="ctr">
                        <a:lnSpc>
                          <a:spcPct val="115000"/>
                        </a:lnSpc>
                        <a:spcBef>
                          <a:spcPts val="0"/>
                        </a:spcBef>
                        <a:spcAft>
                          <a:spcPts val="0"/>
                        </a:spcAft>
                        <a:buNone/>
                      </a:pPr>
                      <a:r>
                        <a:rPr b="1" lang="en" sz="700"/>
                        <a:t>3</a:t>
                      </a:r>
                      <a:endParaRPr b="1" sz="700"/>
                    </a:p>
                  </a:txBody>
                  <a:tcPr marT="19050" marB="19050" marR="28575" marL="28575" anchor="ctr">
                    <a:lnL cap="flat" cmpd="sng" w="228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b="1" lang="en" sz="700"/>
                        <a:t>Body sekmesinde application/json formatında, geçerli bir e-posta ve mesaj içeren bir gövde (body) ekleyin.</a:t>
                      </a:r>
                      <a:endParaRPr b="1" sz="7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sz="11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sz="1100"/>
                    </a:p>
                  </a:txBody>
                  <a:tcPr marT="19050" marB="19050" marR="28575" marL="28575" anchor="ctr">
                    <a:lnL cap="flat" cmpd="sng" w="7625">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r>
              <a:tr h="492400">
                <a:tc>
                  <a:txBody>
                    <a:bodyPr/>
                    <a:lstStyle/>
                    <a:p>
                      <a:pPr indent="0" lvl="0" marL="0" rtl="0" algn="ctr">
                        <a:lnSpc>
                          <a:spcPct val="115000"/>
                        </a:lnSpc>
                        <a:spcBef>
                          <a:spcPts val="0"/>
                        </a:spcBef>
                        <a:spcAft>
                          <a:spcPts val="0"/>
                        </a:spcAft>
                        <a:buNone/>
                      </a:pPr>
                      <a:r>
                        <a:rPr b="1" lang="en" sz="700"/>
                        <a:t>4</a:t>
                      </a:r>
                      <a:endParaRPr b="1" sz="700"/>
                    </a:p>
                  </a:txBody>
                  <a:tcPr marT="19050" marB="19050" marR="28575" marL="28575" anchor="ctr">
                    <a:lnL cap="flat" cmpd="sng" w="228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22850">
                      <a:solidFill>
                        <a:srgbClr val="00000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b="1" lang="en" sz="700"/>
                        <a:t>İsteği gönderin ve yanıtı kontrol edin.</a:t>
                      </a:r>
                      <a:endParaRPr b="1" sz="7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22850">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b="1" lang="en" sz="700"/>
                        <a:t>500 Internal Server Error </a:t>
                      </a:r>
                      <a:r>
                        <a:rPr lang="en" sz="700"/>
                        <a:t>durum kodu ve </a:t>
                      </a:r>
                      <a:r>
                        <a:rPr b="1" lang="en" sz="700"/>
                        <a:t>{"message": "Unauthorized"}</a:t>
                      </a:r>
                      <a:r>
                        <a:rPr lang="en" sz="700"/>
                        <a:t> mesajı dönüyor.</a:t>
                      </a:r>
                      <a:endParaRPr sz="7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22850">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700"/>
                        <a:t>Durum kodu </a:t>
                      </a:r>
                      <a:r>
                        <a:rPr b="1" lang="en" sz="700"/>
                        <a:t>201 Successful request</a:t>
                      </a:r>
                      <a:r>
                        <a:rPr lang="en" sz="700"/>
                        <a:t> ve </a:t>
                      </a:r>
                      <a:r>
                        <a:rPr b="1" lang="en" sz="700"/>
                        <a:t>{"message": "Message sent"}</a:t>
                      </a:r>
                      <a:r>
                        <a:rPr lang="en" sz="700"/>
                        <a:t> gibi başarılı bir yanıt dönmelidir. Token geçersiz ise </a:t>
                      </a:r>
                      <a:r>
                        <a:rPr b="1" lang="en" sz="700"/>
                        <a:t>401 Unauthorized</a:t>
                      </a:r>
                      <a:r>
                        <a:rPr lang="en" sz="700"/>
                        <a:t> dönmelidir.</a:t>
                      </a:r>
                      <a:endParaRPr sz="700"/>
                    </a:p>
                  </a:txBody>
                  <a:tcPr marT="19050" marB="19050" marR="28575" marL="28575" anchor="ctr">
                    <a:lnL cap="flat" cmpd="sng" w="7625">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22850">
                      <a:solidFill>
                        <a:srgbClr val="000000"/>
                      </a:solidFill>
                      <a:prstDash val="solid"/>
                      <a:round/>
                      <a:headEnd len="sm" w="sm" type="none"/>
                      <a:tailEnd len="sm" w="sm" type="none"/>
                    </a:lnB>
                  </a:tcPr>
                </a:tc>
                <a:tc hMerge="1"/>
              </a:tr>
              <a:tr h="374225">
                <a:tc>
                  <a:txBody>
                    <a:bodyPr/>
                    <a:lstStyle/>
                    <a:p>
                      <a:pPr indent="0" lvl="0" marL="0" rtl="0" algn="l">
                        <a:lnSpc>
                          <a:spcPct val="115000"/>
                        </a:lnSpc>
                        <a:spcBef>
                          <a:spcPts val="0"/>
                        </a:spcBef>
                        <a:spcAft>
                          <a:spcPts val="0"/>
                        </a:spcAft>
                        <a:buNone/>
                      </a:pPr>
                      <a:r>
                        <a:rPr b="1" lang="en" sz="1000"/>
                        <a:t>Additional info:</a:t>
                      </a:r>
                      <a:endParaRPr b="1" sz="1000"/>
                    </a:p>
                  </a:txBody>
                  <a:tcPr marT="19050" marB="19050" marR="28575" marL="28575" anchor="ctr">
                    <a:lnL cap="flat" cmpd="sng" w="152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228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gridSpan="6">
                  <a:txBody>
                    <a:bodyPr/>
                    <a:lstStyle/>
                    <a:p>
                      <a:pPr indent="0" lvl="0" marL="0" rtl="0" algn="l">
                        <a:lnSpc>
                          <a:spcPct val="115000"/>
                        </a:lnSpc>
                        <a:spcBef>
                          <a:spcPts val="0"/>
                        </a:spcBef>
                        <a:spcAft>
                          <a:spcPts val="0"/>
                        </a:spcAft>
                        <a:buNone/>
                      </a:pPr>
                      <a:r>
                        <a:rPr lang="en" sz="900"/>
                        <a:t>Bu bug, uygulamanın hata yönetim mekanizmasındaki temel bir soruna işaret ediyor. Sunucunun 500 hatası vermesi, kodda bir istisna oluştuğunu gösterirken, Unauthorized mesajı, hatanın yetkilendirme ile ilgili olduğunu düşündürüyor. Bu çelişki, backend'in doğru şekilde yapılandırılmadığını gösterir.</a:t>
                      </a:r>
                      <a:endParaRPr sz="900"/>
                    </a:p>
                  </a:txBody>
                  <a:tcPr marT="19050" marB="19050" marR="28575" marL="28575" anchor="ctr">
                    <a:lnL cap="flat" cmpd="sng" w="7625">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228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hMerge="1"/>
                <a:tc hMerge="1"/>
                <a:tc hMerge="1"/>
                <a:tc hMerge="1"/>
                <a:tc hMerge="1"/>
              </a:tr>
              <a:tr h="216650">
                <a:tc>
                  <a:txBody>
                    <a:bodyPr/>
                    <a:lstStyle/>
                    <a:p>
                      <a:pPr indent="0" lvl="0" marL="0" rtl="0" algn="l">
                        <a:lnSpc>
                          <a:spcPct val="115000"/>
                        </a:lnSpc>
                        <a:spcBef>
                          <a:spcPts val="0"/>
                        </a:spcBef>
                        <a:spcAft>
                          <a:spcPts val="0"/>
                        </a:spcAft>
                        <a:buNone/>
                      </a:pPr>
                      <a:r>
                        <a:rPr b="1" lang="en" sz="800"/>
                        <a:t>Reporter:</a:t>
                      </a:r>
                      <a:endParaRPr b="1" sz="800"/>
                    </a:p>
                  </a:txBody>
                  <a:tcPr marT="19050" marB="19050" marR="28575" marL="28575" anchor="ctr">
                    <a:lnL cap="flat" cmpd="sng" w="152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lang="en" sz="1000"/>
                        <a:t>Müge Etik</a:t>
                      </a:r>
                      <a:endParaRPr sz="10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b="1" lang="en" sz="900"/>
                        <a:t>Assignee:</a:t>
                      </a:r>
                      <a:endParaRPr b="1" sz="9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sz="1000"/>
                        <a:t>xxx xxx</a:t>
                      </a:r>
                      <a:endParaRPr sz="1000"/>
                    </a:p>
                  </a:txBody>
                  <a:tcPr marT="19050" marB="19050" marR="28575" marL="28575" anchor="ctr">
                    <a:lnL cap="flat" cmpd="sng" w="7625">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r>
              <a:tr h="290475">
                <a:tc>
                  <a:txBody>
                    <a:bodyPr/>
                    <a:lstStyle/>
                    <a:p>
                      <a:pPr indent="0" lvl="0" marL="0" rtl="0" algn="l">
                        <a:lnSpc>
                          <a:spcPct val="115000"/>
                        </a:lnSpc>
                        <a:spcBef>
                          <a:spcPts val="0"/>
                        </a:spcBef>
                        <a:spcAft>
                          <a:spcPts val="0"/>
                        </a:spcAft>
                        <a:buNone/>
                      </a:pPr>
                      <a:r>
                        <a:rPr b="1" lang="en" sz="800"/>
                        <a:t>Report Date:</a:t>
                      </a:r>
                      <a:endParaRPr b="1" sz="800"/>
                    </a:p>
                  </a:txBody>
                  <a:tcPr marT="19050" marB="19050" marR="28575" marL="28575" anchor="ctr">
                    <a:lnL cap="flat" cmpd="sng" w="152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b="1" lang="en" sz="900"/>
                        <a:t>12.09.2025</a:t>
                      </a:r>
                      <a:endParaRPr b="1" sz="9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b="1" lang="en" sz="900"/>
                        <a:t>Attachments:</a:t>
                      </a:r>
                      <a:endParaRPr b="1" sz="9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sz="900" u="sng">
                          <a:solidFill>
                            <a:schemeClr val="hlink"/>
                          </a:solidFill>
                          <a:hlinkClick r:id="rId4"/>
                        </a:rPr>
                        <a:t>https://jam.dev/c/48aed7fb-8410-42f2-907b-4cea7fa87f70</a:t>
                      </a:r>
                      <a:endParaRPr sz="900" u="sng">
                        <a:solidFill>
                          <a:schemeClr val="hlink"/>
                        </a:solidFill>
                      </a:endParaRPr>
                    </a:p>
                  </a:txBody>
                  <a:tcPr marT="19050" marB="19050" marR="28575" marL="28575" anchor="ctr">
                    <a:lnL cap="flat" cmpd="sng" w="7625">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hMerge="1"/>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129"/>
          <p:cNvSpPr txBox="1"/>
          <p:nvPr>
            <p:ph idx="2" type="title"/>
          </p:nvPr>
        </p:nvSpPr>
        <p:spPr>
          <a:xfrm>
            <a:off x="1605875" y="1087988"/>
            <a:ext cx="7538100" cy="1625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UI</a:t>
            </a:r>
            <a:endParaRPr/>
          </a:p>
          <a:p>
            <a:pPr indent="0" lvl="0" marL="0" rtl="0" algn="l">
              <a:spcBef>
                <a:spcPts val="0"/>
              </a:spcBef>
              <a:spcAft>
                <a:spcPts val="0"/>
              </a:spcAft>
              <a:buNone/>
            </a:pPr>
            <a:r>
              <a:rPr lang="en"/>
              <a:t>TESTS</a:t>
            </a:r>
            <a:endParaRPr/>
          </a:p>
        </p:txBody>
      </p:sp>
      <p:sp>
        <p:nvSpPr>
          <p:cNvPr id="1392" name="Google Shape;1392;p129"/>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pg. </a:t>
            </a:r>
            <a:fld id="{00000000-1234-1234-1234-123412341234}" type="slidenum">
              <a:rPr lang="en"/>
              <a:t>‹#›</a:t>
            </a:fld>
            <a:endParaRPr/>
          </a:p>
        </p:txBody>
      </p:sp>
      <p:sp>
        <p:nvSpPr>
          <p:cNvPr id="1393" name="Google Shape;1393;p129"/>
          <p:cNvSpPr txBox="1"/>
          <p:nvPr>
            <p:ph idx="3" type="subTitle"/>
          </p:nvPr>
        </p:nvSpPr>
        <p:spPr>
          <a:xfrm>
            <a:off x="8459550" y="22625"/>
            <a:ext cx="548700" cy="323100"/>
          </a:xfrm>
          <a:prstGeom prst="rect">
            <a:avLst/>
          </a:prstGeom>
        </p:spPr>
        <p:txBody>
          <a:bodyPr anchorCtr="0" anchor="t" bIns="91425" lIns="0" spcFirstLastPara="1" rIns="91425" wrap="square" tIns="91425">
            <a:spAutoFit/>
          </a:bodyPr>
          <a:lstStyle/>
          <a:p>
            <a:pPr indent="0" lvl="0" marL="0" rtl="0" algn="r">
              <a:spcBef>
                <a:spcPts val="0"/>
              </a:spcBef>
              <a:spcAft>
                <a:spcPts val="0"/>
              </a:spcAft>
              <a:buNone/>
            </a:pPr>
            <a:r>
              <a:rPr lang="en"/>
              <a:t>TaskPro</a:t>
            </a:r>
            <a:endParaRPr/>
          </a:p>
        </p:txBody>
      </p:sp>
      <p:pic>
        <p:nvPicPr>
          <p:cNvPr descr="An isometric style icon of app ui design (Provided by Getty Images)" id="1394" name="Google Shape;1394;p129"/>
          <p:cNvPicPr preferRelativeResize="0"/>
          <p:nvPr/>
        </p:nvPicPr>
        <p:blipFill rotWithShape="1">
          <a:blip r:embed="rId3">
            <a:alphaModFix/>
          </a:blip>
          <a:srcRect b="15656" l="8789" r="8831" t="4586"/>
          <a:stretch/>
        </p:blipFill>
        <p:spPr>
          <a:xfrm>
            <a:off x="5026050" y="81225"/>
            <a:ext cx="1571676" cy="1521623"/>
          </a:xfrm>
          <a:prstGeom prst="rect">
            <a:avLst/>
          </a:prstGeom>
          <a:noFill/>
          <a:ln>
            <a:noFill/>
          </a:ln>
        </p:spPr>
      </p:pic>
      <p:pic>
        <p:nvPicPr>
          <p:cNvPr descr="Simplistic drawing depicting User Interface's Testing phase (Provided by Getty Images)" id="1395" name="Google Shape;1395;p129"/>
          <p:cNvPicPr preferRelativeResize="0"/>
          <p:nvPr/>
        </p:nvPicPr>
        <p:blipFill rotWithShape="1">
          <a:blip r:embed="rId4">
            <a:alphaModFix/>
          </a:blip>
          <a:srcRect b="0" l="6563" r="6267" t="0"/>
          <a:stretch/>
        </p:blipFill>
        <p:spPr>
          <a:xfrm>
            <a:off x="5841619" y="2685399"/>
            <a:ext cx="3242752" cy="2410476"/>
          </a:xfrm>
          <a:prstGeom prst="rect">
            <a:avLst/>
          </a:prstGeom>
          <a:noFill/>
          <a:ln>
            <a:noFill/>
          </a:ln>
        </p:spPr>
      </p:pic>
      <p:pic>
        <p:nvPicPr>
          <p:cNvPr descr="Viral disease concept vector (Provided by Getty Images)" id="1396" name="Google Shape;1396;p129"/>
          <p:cNvPicPr preferRelativeResize="0"/>
          <p:nvPr/>
        </p:nvPicPr>
        <p:blipFill rotWithShape="1">
          <a:blip r:embed="rId5">
            <a:alphaModFix/>
          </a:blip>
          <a:srcRect b="7800" l="6650" r="4445" t="0"/>
          <a:stretch/>
        </p:blipFill>
        <p:spPr>
          <a:xfrm rot="-1769031">
            <a:off x="332882" y="494456"/>
            <a:ext cx="1175478" cy="861271"/>
          </a:xfrm>
          <a:prstGeom prst="rect">
            <a:avLst/>
          </a:prstGeom>
          <a:noFill/>
          <a:ln>
            <a:noFill/>
          </a:ln>
        </p:spPr>
      </p:pic>
      <p:pic>
        <p:nvPicPr>
          <p:cNvPr descr="Light bulb on smartphone screen. Searching new ideas in app development and ui ux design. Designing interface for apps. Mobile applications customization and optimization. (Provided by Getty Images)" id="1397" name="Google Shape;1397;p129"/>
          <p:cNvPicPr preferRelativeResize="0"/>
          <p:nvPr/>
        </p:nvPicPr>
        <p:blipFill>
          <a:blip r:embed="rId6">
            <a:alphaModFix/>
          </a:blip>
          <a:stretch>
            <a:fillRect/>
          </a:stretch>
        </p:blipFill>
        <p:spPr>
          <a:xfrm>
            <a:off x="6530450" y="1160300"/>
            <a:ext cx="2438676" cy="1625401"/>
          </a:xfrm>
          <a:prstGeom prst="rect">
            <a:avLst/>
          </a:prstGeom>
          <a:noFill/>
          <a:ln>
            <a:noFill/>
          </a:ln>
        </p:spPr>
      </p:pic>
      <p:sp>
        <p:nvSpPr>
          <p:cNvPr id="1398" name="Google Shape;1398;p129"/>
          <p:cNvSpPr txBox="1"/>
          <p:nvPr/>
        </p:nvSpPr>
        <p:spPr>
          <a:xfrm>
            <a:off x="1002600" y="3810325"/>
            <a:ext cx="6263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Spectral"/>
                <a:ea typeface="Spectral"/>
                <a:cs typeface="Spectral"/>
                <a:sym typeface="Spectral"/>
              </a:rPr>
              <a:t>Jira Bug Reports:</a:t>
            </a:r>
            <a:br>
              <a:rPr b="1" lang="en" sz="1200">
                <a:solidFill>
                  <a:schemeClr val="dk1"/>
                </a:solidFill>
                <a:latin typeface="Spectral"/>
                <a:ea typeface="Spectral"/>
                <a:cs typeface="Spectral"/>
                <a:sym typeface="Spectral"/>
              </a:rPr>
            </a:br>
            <a:r>
              <a:rPr lang="en" sz="1200" u="sng">
                <a:solidFill>
                  <a:schemeClr val="hlink"/>
                </a:solidFill>
                <a:latin typeface="Spectral"/>
                <a:ea typeface="Spectral"/>
                <a:cs typeface="Spectral"/>
                <a:sym typeface="Spectral"/>
                <a:hlinkClick r:id="rId7"/>
              </a:rPr>
              <a:t>https://jam.dev/c/cec64245-23d5-404b-93ce-0b76928ab226</a:t>
            </a:r>
            <a:endParaRPr sz="1200">
              <a:solidFill>
                <a:schemeClr val="dk1"/>
              </a:solidFill>
              <a:latin typeface="Spectral"/>
              <a:ea typeface="Spectral"/>
              <a:cs typeface="Spectral"/>
              <a:sym typeface="Spectral"/>
            </a:endParaRPr>
          </a:p>
          <a:p>
            <a:pPr indent="0" lvl="0" marL="0" rtl="0" algn="l">
              <a:spcBef>
                <a:spcPts val="0"/>
              </a:spcBef>
              <a:spcAft>
                <a:spcPts val="0"/>
              </a:spcAft>
              <a:buNone/>
            </a:pPr>
            <a:r>
              <a:rPr lang="en" sz="1200" u="sng">
                <a:solidFill>
                  <a:schemeClr val="hlink"/>
                </a:solidFill>
                <a:latin typeface="Spectral"/>
                <a:ea typeface="Spectral"/>
                <a:cs typeface="Spectral"/>
                <a:sym typeface="Spectral"/>
                <a:hlinkClick r:id="rId8"/>
              </a:rPr>
              <a:t>https://jam.dev/c/a0277c72-060b-4620-b6a0-405f070da71f</a:t>
            </a:r>
            <a:endParaRPr sz="1200">
              <a:solidFill>
                <a:schemeClr val="dk1"/>
              </a:solidFill>
              <a:latin typeface="Spectral"/>
              <a:ea typeface="Spectral"/>
              <a:cs typeface="Spectral"/>
              <a:sym typeface="Spectr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graphicFrame>
        <p:nvGraphicFramePr>
          <p:cNvPr id="1403" name="Google Shape;1403;p130"/>
          <p:cNvGraphicFramePr/>
          <p:nvPr/>
        </p:nvGraphicFramePr>
        <p:xfrm>
          <a:off x="38" y="0"/>
          <a:ext cx="3000000" cy="3000000"/>
        </p:xfrm>
        <a:graphic>
          <a:graphicData uri="http://schemas.openxmlformats.org/drawingml/2006/table">
            <a:tbl>
              <a:tblPr>
                <a:noFill/>
                <a:tableStyleId>{E5DCD4FB-F9EB-4F68-B5AB-270A0F6EA4D2}</a:tableStyleId>
              </a:tblPr>
              <a:tblGrid>
                <a:gridCol w="1306275"/>
                <a:gridCol w="1306275"/>
                <a:gridCol w="1306275"/>
                <a:gridCol w="1306275"/>
                <a:gridCol w="1306275"/>
                <a:gridCol w="1306275"/>
                <a:gridCol w="1306275"/>
              </a:tblGrid>
              <a:tr h="282475">
                <a:tc>
                  <a:txBody>
                    <a:bodyPr/>
                    <a:lstStyle/>
                    <a:p>
                      <a:pPr indent="0" lvl="0" marL="0" rtl="0" algn="l">
                        <a:lnSpc>
                          <a:spcPct val="115000"/>
                        </a:lnSpc>
                        <a:spcBef>
                          <a:spcPts val="0"/>
                        </a:spcBef>
                        <a:spcAft>
                          <a:spcPts val="0"/>
                        </a:spcAft>
                        <a:buNone/>
                      </a:pPr>
                      <a:r>
                        <a:rPr b="1" lang="en" sz="1100"/>
                        <a:t>BUG REPORT ID</a:t>
                      </a:r>
                      <a:endParaRPr b="1" sz="1100"/>
                    </a:p>
                  </a:txBody>
                  <a:tcPr marT="19050" marB="19050" marR="28575" marL="28575" anchor="ctr">
                    <a:lnL cap="flat" cmpd="sng" w="22850">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22850">
                      <a:solidFill>
                        <a:srgbClr val="000000"/>
                      </a:solidFill>
                      <a:prstDash val="solid"/>
                      <a:round/>
                      <a:headEnd len="sm" w="sm" type="none"/>
                      <a:tailEnd len="sm" w="sm" type="none"/>
                    </a:lnT>
                    <a:lnB cap="flat" cmpd="sng" w="7625">
                      <a:solidFill>
                        <a:srgbClr val="CCCCCC"/>
                      </a:solidFill>
                      <a:prstDash val="solid"/>
                      <a:round/>
                      <a:headEnd len="sm" w="sm" type="none"/>
                      <a:tailEnd len="sm" w="sm" type="none"/>
                    </a:lnB>
                    <a:solidFill>
                      <a:srgbClr val="A2C4C9"/>
                    </a:solidFill>
                  </a:tcPr>
                </a:tc>
                <a:tc gridSpan="2">
                  <a:txBody>
                    <a:bodyPr/>
                    <a:lstStyle/>
                    <a:p>
                      <a:pPr indent="0" lvl="0" marL="0" rtl="0" algn="ctr">
                        <a:lnSpc>
                          <a:spcPct val="115000"/>
                        </a:lnSpc>
                        <a:spcBef>
                          <a:spcPts val="0"/>
                        </a:spcBef>
                        <a:spcAft>
                          <a:spcPts val="0"/>
                        </a:spcAft>
                        <a:buNone/>
                      </a:pPr>
                      <a:r>
                        <a:rPr lang="en" sz="900"/>
                        <a:t>TaskPro_BU1_Yardım Formu Başarı Bildirimi Yok</a:t>
                      </a:r>
                      <a:endParaRPr sz="9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22850">
                      <a:solidFill>
                        <a:srgbClr val="000000"/>
                      </a:solidFill>
                      <a:prstDash val="solid"/>
                      <a:round/>
                      <a:headEnd len="sm" w="sm" type="none"/>
                      <a:tailEnd len="sm" w="sm" type="none"/>
                    </a:lnT>
                    <a:lnB cap="flat" cmpd="sng" w="7625">
                      <a:solidFill>
                        <a:srgbClr val="CCCCCC"/>
                      </a:solidFill>
                      <a:prstDash val="solid"/>
                      <a:round/>
                      <a:headEnd len="sm" w="sm" type="none"/>
                      <a:tailEnd len="sm" w="sm" type="none"/>
                    </a:lnB>
                    <a:solidFill>
                      <a:srgbClr val="A2C4C9"/>
                    </a:solidFill>
                  </a:tcPr>
                </a:tc>
                <a:tc hMerge="1"/>
                <a:tc>
                  <a:txBody>
                    <a:bodyPr/>
                    <a:lstStyle/>
                    <a:p>
                      <a:pPr indent="0" lvl="0" marL="0" rtl="0" algn="ctr">
                        <a:lnSpc>
                          <a:spcPct val="115000"/>
                        </a:lnSpc>
                        <a:spcBef>
                          <a:spcPts val="0"/>
                        </a:spcBef>
                        <a:spcAft>
                          <a:spcPts val="0"/>
                        </a:spcAft>
                        <a:buNone/>
                      </a:pPr>
                      <a:r>
                        <a:rPr b="1" lang="en" sz="1100"/>
                        <a:t>Jira URL:</a:t>
                      </a:r>
                      <a:endParaRPr b="1" sz="11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22850">
                      <a:solidFill>
                        <a:srgbClr val="000000"/>
                      </a:solidFill>
                      <a:prstDash val="solid"/>
                      <a:round/>
                      <a:headEnd len="sm" w="sm" type="none"/>
                      <a:tailEnd len="sm" w="sm" type="none"/>
                    </a:lnT>
                    <a:lnB cap="flat" cmpd="sng" w="7625">
                      <a:solidFill>
                        <a:srgbClr val="CCCCCC"/>
                      </a:solidFill>
                      <a:prstDash val="solid"/>
                      <a:round/>
                      <a:headEnd len="sm" w="sm" type="none"/>
                      <a:tailEnd len="sm" w="sm" type="none"/>
                    </a:lnB>
                    <a:solidFill>
                      <a:srgbClr val="A2C4C9"/>
                    </a:solidFill>
                  </a:tcPr>
                </a:tc>
                <a:tc gridSpan="3">
                  <a:txBody>
                    <a:bodyPr/>
                    <a:lstStyle/>
                    <a:p>
                      <a:pPr indent="0" lvl="0" marL="0" rtl="0" algn="l">
                        <a:lnSpc>
                          <a:spcPct val="115000"/>
                        </a:lnSpc>
                        <a:spcBef>
                          <a:spcPts val="0"/>
                        </a:spcBef>
                        <a:spcAft>
                          <a:spcPts val="0"/>
                        </a:spcAft>
                        <a:buNone/>
                      </a:pPr>
                      <a:r>
                        <a:rPr b="1" lang="en" sz="900" u="sng">
                          <a:solidFill>
                            <a:schemeClr val="hlink"/>
                          </a:solidFill>
                          <a:hlinkClick r:id="rId3"/>
                        </a:rPr>
                        <a:t>https://mugeetik.atlassian.net/browse/GMPM-69</a:t>
                      </a:r>
                      <a:endParaRPr b="1" sz="900" u="sng">
                        <a:solidFill>
                          <a:schemeClr val="hlink"/>
                        </a:solidFill>
                      </a:endParaRPr>
                    </a:p>
                  </a:txBody>
                  <a:tcPr marT="19050" marB="19050" marR="28575" marL="28575" anchor="ctr">
                    <a:lnL cap="flat" cmpd="sng" w="7625">
                      <a:solidFill>
                        <a:srgbClr val="CCCCCC"/>
                      </a:solidFill>
                      <a:prstDash val="solid"/>
                      <a:round/>
                      <a:headEnd len="sm" w="sm" type="none"/>
                      <a:tailEnd len="sm" w="sm" type="none"/>
                    </a:lnL>
                    <a:lnR cap="flat" cmpd="sng" w="22850">
                      <a:solidFill>
                        <a:srgbClr val="000000"/>
                      </a:solidFill>
                      <a:prstDash val="solid"/>
                      <a:round/>
                      <a:headEnd len="sm" w="sm" type="none"/>
                      <a:tailEnd len="sm" w="sm" type="none"/>
                    </a:lnR>
                    <a:lnT cap="flat" cmpd="sng" w="22850">
                      <a:solidFill>
                        <a:srgbClr val="000000"/>
                      </a:solidFill>
                      <a:prstDash val="solid"/>
                      <a:round/>
                      <a:headEnd len="sm" w="sm" type="none"/>
                      <a:tailEnd len="sm" w="sm" type="none"/>
                    </a:lnT>
                    <a:lnB cap="flat" cmpd="sng" w="7625">
                      <a:solidFill>
                        <a:srgbClr val="CCCCCC"/>
                      </a:solidFill>
                      <a:prstDash val="solid"/>
                      <a:round/>
                      <a:headEnd len="sm" w="sm" type="none"/>
                      <a:tailEnd len="sm" w="sm" type="none"/>
                    </a:lnB>
                    <a:solidFill>
                      <a:srgbClr val="A2C4C9"/>
                    </a:solidFill>
                  </a:tcPr>
                </a:tc>
                <a:tc hMerge="1"/>
                <a:tc hMerge="1"/>
              </a:tr>
              <a:tr h="201750">
                <a:tc>
                  <a:txBody>
                    <a:bodyPr/>
                    <a:lstStyle/>
                    <a:p>
                      <a:pPr indent="0" lvl="0" marL="0" rtl="0" algn="l">
                        <a:lnSpc>
                          <a:spcPct val="115000"/>
                        </a:lnSpc>
                        <a:spcBef>
                          <a:spcPts val="0"/>
                        </a:spcBef>
                        <a:spcAft>
                          <a:spcPts val="0"/>
                        </a:spcAft>
                        <a:buNone/>
                      </a:pPr>
                      <a:r>
                        <a:rPr b="1" lang="en" sz="800"/>
                        <a:t>Related Test Case:</a:t>
                      </a:r>
                      <a:endParaRPr b="1" sz="800"/>
                    </a:p>
                  </a:txBody>
                  <a:tcPr marT="19050" marB="19050" marR="28575" marL="28575" anchor="ctr">
                    <a:lnL cap="flat" cmpd="sng" w="22850">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D0E0E3"/>
                    </a:solidFill>
                  </a:tcPr>
                </a:tc>
                <a:tc>
                  <a:txBody>
                    <a:bodyPr/>
                    <a:lstStyle/>
                    <a:p>
                      <a:pPr indent="0" lvl="0" marL="0" rtl="0" algn="l">
                        <a:lnSpc>
                          <a:spcPct val="115000"/>
                        </a:lnSpc>
                        <a:spcBef>
                          <a:spcPts val="0"/>
                        </a:spcBef>
                        <a:spcAft>
                          <a:spcPts val="0"/>
                        </a:spcAft>
                        <a:buNone/>
                      </a:pPr>
                      <a:r>
                        <a:rPr lang="en" sz="700"/>
                        <a:t>TC_04.005</a:t>
                      </a:r>
                      <a:endParaRPr sz="7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D0E0E3"/>
                    </a:solidFill>
                  </a:tcPr>
                </a:tc>
                <a:tc gridSpan="5">
                  <a:txBody>
                    <a:bodyPr/>
                    <a:lstStyle/>
                    <a:p>
                      <a:pPr indent="0" lvl="0" marL="0" rtl="0" algn="l">
                        <a:lnSpc>
                          <a:spcPct val="115000"/>
                        </a:lnSpc>
                        <a:spcBef>
                          <a:spcPts val="0"/>
                        </a:spcBef>
                        <a:spcAft>
                          <a:spcPts val="0"/>
                        </a:spcAft>
                        <a:buNone/>
                      </a:pPr>
                      <a:r>
                        <a:rPr lang="en" sz="700"/>
                        <a:t>"Need Help" Yardım Modülü</a:t>
                      </a:r>
                      <a:endParaRPr sz="700"/>
                    </a:p>
                  </a:txBody>
                  <a:tcPr marT="19050" marB="19050" marR="28575" marL="28575" anchor="ctr">
                    <a:lnL cap="flat" cmpd="sng" w="7625">
                      <a:solidFill>
                        <a:srgbClr val="CCCCCC"/>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D0E0E3"/>
                    </a:solidFill>
                  </a:tcPr>
                </a:tc>
                <a:tc hMerge="1"/>
                <a:tc hMerge="1"/>
                <a:tc hMerge="1"/>
                <a:tc hMerge="1"/>
              </a:tr>
              <a:tr h="282475">
                <a:tc>
                  <a:txBody>
                    <a:bodyPr/>
                    <a:lstStyle/>
                    <a:p>
                      <a:pPr indent="0" lvl="0" marL="0" rtl="0" algn="l">
                        <a:lnSpc>
                          <a:spcPct val="115000"/>
                        </a:lnSpc>
                        <a:spcBef>
                          <a:spcPts val="0"/>
                        </a:spcBef>
                        <a:spcAft>
                          <a:spcPts val="0"/>
                        </a:spcAft>
                        <a:buNone/>
                      </a:pPr>
                      <a:r>
                        <a:rPr b="1" lang="en" sz="900"/>
                        <a:t>Summary:</a:t>
                      </a:r>
                      <a:endParaRPr b="1" sz="900"/>
                    </a:p>
                  </a:txBody>
                  <a:tcPr marT="19050" marB="19050" marR="28575" marL="28575" anchor="ctr">
                    <a:lnL cap="flat" cmpd="sng" w="22850">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gridSpan="6">
                  <a:txBody>
                    <a:bodyPr/>
                    <a:lstStyle/>
                    <a:p>
                      <a:pPr indent="0" lvl="0" marL="0" rtl="0" algn="l">
                        <a:lnSpc>
                          <a:spcPct val="115000"/>
                        </a:lnSpc>
                        <a:spcBef>
                          <a:spcPts val="0"/>
                        </a:spcBef>
                        <a:spcAft>
                          <a:spcPts val="0"/>
                        </a:spcAft>
                        <a:buNone/>
                      </a:pPr>
                      <a:r>
                        <a:rPr lang="en" sz="900"/>
                        <a:t>İletişim formu başarılı gönderimden sonra kullanıcıya geri bildirim vermiyor.</a:t>
                      </a:r>
                      <a:endParaRPr sz="900"/>
                    </a:p>
                  </a:txBody>
                  <a:tcPr marT="19050" marB="19050" marR="28575" marL="28575" anchor="ctr">
                    <a:lnL cap="flat" cmpd="sng" w="7625">
                      <a:solidFill>
                        <a:srgbClr val="CCCCCC"/>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hMerge="1"/>
                <a:tc hMerge="1"/>
                <a:tc hMerge="1"/>
                <a:tc hMerge="1"/>
                <a:tc hMerge="1"/>
              </a:tr>
              <a:tr h="379600">
                <a:tc>
                  <a:txBody>
                    <a:bodyPr/>
                    <a:lstStyle/>
                    <a:p>
                      <a:pPr indent="0" lvl="0" marL="0" rtl="0" algn="l">
                        <a:lnSpc>
                          <a:spcPct val="115000"/>
                        </a:lnSpc>
                        <a:spcBef>
                          <a:spcPts val="0"/>
                        </a:spcBef>
                        <a:spcAft>
                          <a:spcPts val="0"/>
                        </a:spcAft>
                        <a:buNone/>
                      </a:pPr>
                      <a:r>
                        <a:rPr b="1" lang="en" sz="900"/>
                        <a:t>Bug Description:</a:t>
                      </a:r>
                      <a:endParaRPr b="1" sz="900"/>
                    </a:p>
                  </a:txBody>
                  <a:tcPr marT="19050" marB="19050" marR="28575" marL="28575" anchor="ctr">
                    <a:lnL cap="flat" cmpd="sng" w="22850">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gridSpan="6">
                  <a:txBody>
                    <a:bodyPr/>
                    <a:lstStyle/>
                    <a:p>
                      <a:pPr indent="0" lvl="0" marL="0" rtl="0" algn="l">
                        <a:lnSpc>
                          <a:spcPct val="115000"/>
                        </a:lnSpc>
                        <a:spcBef>
                          <a:spcPts val="0"/>
                        </a:spcBef>
                        <a:spcAft>
                          <a:spcPts val="0"/>
                        </a:spcAft>
                        <a:buNone/>
                      </a:pPr>
                      <a:r>
                        <a:rPr b="1" lang="en" sz="900"/>
                        <a:t>"Need Help"</a:t>
                      </a:r>
                      <a:r>
                        <a:rPr lang="en" sz="900"/>
                        <a:t> butonu ile açılan yardım formu, tüm alanlar geçerli şekilde doldurulup "Send" butonuna basıldığında kullanıcıya </a:t>
                      </a:r>
                      <a:r>
                        <a:rPr b="1" lang="en" sz="900"/>
                        <a:t>işlemin tamamlandığına dair bir başarı mesajı veya bildirimi göstermiyor.</a:t>
                      </a:r>
                      <a:r>
                        <a:rPr lang="en" sz="900"/>
                        <a:t> Kullanıcılar, mesajlarının iletilip iletilmediğinden emin olamıyor.</a:t>
                      </a:r>
                      <a:endParaRPr sz="900"/>
                    </a:p>
                  </a:txBody>
                  <a:tcPr marT="19050" marB="19050" marR="28575" marL="28575" anchor="ctr">
                    <a:lnL cap="flat" cmpd="sng" w="7625">
                      <a:solidFill>
                        <a:srgbClr val="CCCCCC"/>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tcPr>
                </a:tc>
                <a:tc hMerge="1"/>
                <a:tc hMerge="1"/>
                <a:tc hMerge="1"/>
                <a:tc hMerge="1"/>
                <a:tc hMerge="1"/>
              </a:tr>
              <a:tr h="207700">
                <a:tc>
                  <a:txBody>
                    <a:bodyPr/>
                    <a:lstStyle/>
                    <a:p>
                      <a:pPr indent="0" lvl="0" marL="0" rtl="0" algn="l">
                        <a:lnSpc>
                          <a:spcPct val="115000"/>
                        </a:lnSpc>
                        <a:spcBef>
                          <a:spcPts val="0"/>
                        </a:spcBef>
                        <a:spcAft>
                          <a:spcPts val="0"/>
                        </a:spcAft>
                        <a:buNone/>
                      </a:pPr>
                      <a:r>
                        <a:rPr b="1" lang="en" sz="900"/>
                        <a:t>Environment</a:t>
                      </a:r>
                      <a:endParaRPr b="1" sz="900"/>
                    </a:p>
                  </a:txBody>
                  <a:tcPr marT="19050" marB="19050" marR="28575" marL="28575" anchor="ctr">
                    <a:lnL cap="flat" cmpd="sng" w="22850">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gridSpan="3">
                  <a:txBody>
                    <a:bodyPr/>
                    <a:lstStyle/>
                    <a:p>
                      <a:pPr indent="0" lvl="0" marL="0" rtl="0" algn="l">
                        <a:lnSpc>
                          <a:spcPct val="115000"/>
                        </a:lnSpc>
                        <a:spcBef>
                          <a:spcPts val="0"/>
                        </a:spcBef>
                        <a:spcAft>
                          <a:spcPts val="0"/>
                        </a:spcAft>
                        <a:buNone/>
                      </a:pPr>
                      <a:r>
                        <a:rPr lang="en" sz="900"/>
                        <a:t>Chrome (Windows 11)</a:t>
                      </a:r>
                      <a:endParaRPr sz="9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hMerge="1"/>
                <a:tc hMerge="1"/>
                <a:tc>
                  <a:txBody>
                    <a:bodyPr/>
                    <a:lstStyle/>
                    <a:p>
                      <a:pPr indent="0" lvl="0" marL="0" rtl="0" algn="l">
                        <a:lnSpc>
                          <a:spcPct val="115000"/>
                        </a:lnSpc>
                        <a:spcBef>
                          <a:spcPts val="0"/>
                        </a:spcBef>
                        <a:spcAft>
                          <a:spcPts val="0"/>
                        </a:spcAft>
                        <a:buNone/>
                      </a:pPr>
                      <a:r>
                        <a:rPr b="1" lang="en" sz="900"/>
                        <a:t>Jira:</a:t>
                      </a:r>
                      <a:endParaRPr b="1" sz="9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lang="en" sz="900">
                          <a:solidFill>
                            <a:srgbClr val="D4EDBC"/>
                          </a:solidFill>
                        </a:rPr>
                        <a:t>raporlandı</a:t>
                      </a:r>
                      <a:endParaRPr sz="900">
                        <a:solidFill>
                          <a:srgbClr val="D4EDBC"/>
                        </a:solidFill>
                      </a:endParaRPr>
                    </a:p>
                  </a:txBody>
                  <a:tcPr marT="19050" marB="19050" marR="28575" marL="28575" anchor="ctr">
                    <a:lnL cap="flat" cmpd="sng" w="7625">
                      <a:solidFill>
                        <a:srgbClr val="CCCCCC"/>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hMerge="1"/>
              </a:tr>
              <a:tr h="245250">
                <a:tc>
                  <a:txBody>
                    <a:bodyPr/>
                    <a:lstStyle/>
                    <a:p>
                      <a:pPr indent="0" lvl="0" marL="0" rtl="0" algn="l">
                        <a:lnSpc>
                          <a:spcPct val="115000"/>
                        </a:lnSpc>
                        <a:spcBef>
                          <a:spcPts val="0"/>
                        </a:spcBef>
                        <a:spcAft>
                          <a:spcPts val="0"/>
                        </a:spcAft>
                        <a:buNone/>
                      </a:pPr>
                      <a:r>
                        <a:rPr b="1" lang="en" sz="900"/>
                        <a:t>Priority:</a:t>
                      </a:r>
                      <a:endParaRPr b="1" sz="900"/>
                    </a:p>
                  </a:txBody>
                  <a:tcPr marT="19050" marB="19050" marR="28575" marL="28575" anchor="ctr">
                    <a:lnL cap="flat" cmpd="sng" w="22850">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rgbClr val="B10202"/>
                          </a:solidFill>
                        </a:rPr>
                        <a:t>High</a:t>
                      </a:r>
                      <a:endParaRPr b="1" sz="900">
                        <a:solidFill>
                          <a:srgbClr val="B10202"/>
                        </a:solidFill>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900"/>
                        <a:t>Severity:</a:t>
                      </a:r>
                      <a:endParaRPr b="1" sz="9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900">
                          <a:solidFill>
                            <a:srgbClr val="753800"/>
                          </a:solidFill>
                        </a:rPr>
                        <a:t>Major</a:t>
                      </a:r>
                      <a:endParaRPr b="1" sz="900">
                        <a:solidFill>
                          <a:srgbClr val="753800"/>
                        </a:solidFill>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900"/>
                        <a:t>Status:</a:t>
                      </a:r>
                      <a:endParaRPr b="1" sz="9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900"/>
                        <a:t>New</a:t>
                      </a:r>
                      <a:endParaRPr b="1" sz="9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300"/>
                    </a:p>
                  </a:txBody>
                  <a:tcPr marT="19050" marB="19050" marR="28575" marL="28575" anchor="ctr">
                    <a:lnL cap="flat" cmpd="sng" w="7625">
                      <a:solidFill>
                        <a:srgbClr val="CCCCCC"/>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solidFill>
                      <a:srgbClr val="FFFFFF"/>
                    </a:solidFill>
                  </a:tcPr>
                </a:tc>
              </a:tr>
              <a:tr h="217575">
                <a:tc gridSpan="7">
                  <a:txBody>
                    <a:bodyPr/>
                    <a:lstStyle/>
                    <a:p>
                      <a:pPr indent="0" lvl="0" marL="0" rtl="0" algn="l">
                        <a:lnSpc>
                          <a:spcPct val="115000"/>
                        </a:lnSpc>
                        <a:spcBef>
                          <a:spcPts val="0"/>
                        </a:spcBef>
                        <a:spcAft>
                          <a:spcPts val="0"/>
                        </a:spcAft>
                        <a:buNone/>
                      </a:pPr>
                      <a:r>
                        <a:rPr b="1" lang="en" sz="1000"/>
                        <a:t>Pre-conditions:</a:t>
                      </a:r>
                      <a:endParaRPr b="1" sz="1000"/>
                    </a:p>
                  </a:txBody>
                  <a:tcPr marT="19050" marB="19050" marR="28575" marL="28575" anchor="ctr">
                    <a:lnL cap="flat" cmpd="sng" w="22850">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22850">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hMerge="1"/>
                <a:tc hMerge="1"/>
                <a:tc hMerge="1"/>
                <a:tc hMerge="1"/>
                <a:tc hMerge="1"/>
              </a:tr>
              <a:tr h="187900">
                <a:tc>
                  <a:txBody>
                    <a:bodyPr/>
                    <a:lstStyle/>
                    <a:p>
                      <a:pPr indent="0" lvl="0" marL="0" rtl="0" algn="r">
                        <a:lnSpc>
                          <a:spcPct val="115000"/>
                        </a:lnSpc>
                        <a:spcBef>
                          <a:spcPts val="0"/>
                        </a:spcBef>
                        <a:spcAft>
                          <a:spcPts val="0"/>
                        </a:spcAft>
                        <a:buNone/>
                      </a:pPr>
                      <a:r>
                        <a:rPr lang="en" sz="800"/>
                        <a:t>1</a:t>
                      </a:r>
                      <a:endParaRPr sz="800"/>
                    </a:p>
                  </a:txBody>
                  <a:tcPr marT="19050" marB="19050" marR="28575" marL="28575" anchor="ctr">
                    <a:lnL cap="flat" cmpd="sng" w="228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gridSpan="6">
                  <a:txBody>
                    <a:bodyPr/>
                    <a:lstStyle/>
                    <a:p>
                      <a:pPr indent="0" lvl="0" marL="0" rtl="0" algn="l">
                        <a:lnSpc>
                          <a:spcPct val="115000"/>
                        </a:lnSpc>
                        <a:spcBef>
                          <a:spcPts val="0"/>
                        </a:spcBef>
                        <a:spcAft>
                          <a:spcPts val="0"/>
                        </a:spcAft>
                        <a:buNone/>
                      </a:pPr>
                      <a:r>
                        <a:rPr lang="en" sz="800"/>
                        <a:t>Kullanıcının sisteme giriş yapmış olması gerekir.</a:t>
                      </a:r>
                      <a:endParaRPr sz="800"/>
                    </a:p>
                  </a:txBody>
                  <a:tcPr marT="19050" marB="19050" marR="28575" marL="28575" anchor="ctr">
                    <a:lnL cap="flat" cmpd="sng" w="7625">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hMerge="1"/>
                <a:tc hMerge="1"/>
                <a:tc hMerge="1"/>
                <a:tc hMerge="1"/>
              </a:tr>
              <a:tr h="217575">
                <a:tc gridSpan="7">
                  <a:txBody>
                    <a:bodyPr/>
                    <a:lstStyle/>
                    <a:p>
                      <a:pPr indent="0" lvl="0" marL="0" rtl="0" algn="l">
                        <a:lnSpc>
                          <a:spcPct val="115000"/>
                        </a:lnSpc>
                        <a:spcBef>
                          <a:spcPts val="0"/>
                        </a:spcBef>
                        <a:spcAft>
                          <a:spcPts val="0"/>
                        </a:spcAft>
                        <a:buNone/>
                      </a:pPr>
                      <a:r>
                        <a:rPr b="1" lang="en" sz="1000"/>
                        <a:t>Steps:</a:t>
                      </a:r>
                      <a:endParaRPr b="1" sz="1000"/>
                    </a:p>
                  </a:txBody>
                  <a:tcPr marT="19050" marB="19050" marR="28575" marL="28575" anchor="ctr">
                    <a:lnL cap="flat" cmpd="sng" w="22850">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hMerge="1"/>
                <a:tc hMerge="1"/>
                <a:tc hMerge="1"/>
                <a:tc hMerge="1"/>
                <a:tc hMerge="1"/>
              </a:tr>
              <a:tr h="217575">
                <a:tc gridSpan="3">
                  <a:txBody>
                    <a:bodyPr/>
                    <a:lstStyle/>
                    <a:p>
                      <a:pPr indent="0" lvl="0" marL="0" rtl="0" algn="ctr">
                        <a:lnSpc>
                          <a:spcPct val="115000"/>
                        </a:lnSpc>
                        <a:spcBef>
                          <a:spcPts val="0"/>
                        </a:spcBef>
                        <a:spcAft>
                          <a:spcPts val="0"/>
                        </a:spcAft>
                        <a:buNone/>
                      </a:pPr>
                      <a:r>
                        <a:rPr lang="en" sz="1000"/>
                        <a:t>Steps to Reproduce</a:t>
                      </a:r>
                      <a:endParaRPr sz="1000"/>
                    </a:p>
                  </a:txBody>
                  <a:tcPr marT="19050" marB="19050" marR="28575" marL="28575" anchor="ctr">
                    <a:lnL cap="flat" cmpd="sng" w="228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FE2F3"/>
                    </a:solidFill>
                  </a:tcPr>
                </a:tc>
                <a:tc hMerge="1"/>
                <a:tc hMerge="1"/>
                <a:tc gridSpan="2">
                  <a:txBody>
                    <a:bodyPr/>
                    <a:lstStyle/>
                    <a:p>
                      <a:pPr indent="0" lvl="0" marL="0" rtl="0" algn="ctr">
                        <a:lnSpc>
                          <a:spcPct val="115000"/>
                        </a:lnSpc>
                        <a:spcBef>
                          <a:spcPts val="0"/>
                        </a:spcBef>
                        <a:spcAft>
                          <a:spcPts val="0"/>
                        </a:spcAft>
                        <a:buNone/>
                      </a:pPr>
                      <a:r>
                        <a:rPr lang="en" sz="1000"/>
                        <a:t>Actual result</a:t>
                      </a:r>
                      <a:endParaRPr sz="10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FE2F3"/>
                    </a:solidFill>
                  </a:tcPr>
                </a:tc>
                <a:tc hMerge="1"/>
                <a:tc gridSpan="2">
                  <a:txBody>
                    <a:bodyPr/>
                    <a:lstStyle/>
                    <a:p>
                      <a:pPr indent="0" lvl="0" marL="0" rtl="0" algn="ctr">
                        <a:lnSpc>
                          <a:spcPct val="115000"/>
                        </a:lnSpc>
                        <a:spcBef>
                          <a:spcPts val="0"/>
                        </a:spcBef>
                        <a:spcAft>
                          <a:spcPts val="0"/>
                        </a:spcAft>
                        <a:buNone/>
                      </a:pPr>
                      <a:r>
                        <a:rPr lang="en" sz="1000"/>
                        <a:t>Expected result</a:t>
                      </a:r>
                      <a:endParaRPr sz="1000"/>
                    </a:p>
                  </a:txBody>
                  <a:tcPr marT="19050" marB="19050" marR="28575" marL="28575" anchor="ctr">
                    <a:lnL cap="flat" cmpd="sng" w="7625">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FE2F3"/>
                    </a:solidFill>
                  </a:tcPr>
                </a:tc>
                <a:tc hMerge="1"/>
              </a:tr>
              <a:tr h="553850">
                <a:tc>
                  <a:txBody>
                    <a:bodyPr/>
                    <a:lstStyle/>
                    <a:p>
                      <a:pPr indent="0" lvl="0" marL="0" rtl="0" algn="ctr">
                        <a:lnSpc>
                          <a:spcPct val="115000"/>
                        </a:lnSpc>
                        <a:spcBef>
                          <a:spcPts val="0"/>
                        </a:spcBef>
                        <a:spcAft>
                          <a:spcPts val="0"/>
                        </a:spcAft>
                        <a:buNone/>
                      </a:pPr>
                      <a:r>
                        <a:rPr b="1" lang="en" sz="800"/>
                        <a:t>1</a:t>
                      </a:r>
                      <a:endParaRPr b="1" sz="800"/>
                    </a:p>
                  </a:txBody>
                  <a:tcPr marT="19050" marB="19050" marR="28575" marL="28575" anchor="ctr">
                    <a:lnL cap="flat" cmpd="sng" w="228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b="1" lang="en" sz="800"/>
                        <a:t>Sağ alt köşedeki "Need Help" butonuna tıklayarak iletişim formunu açın.</a:t>
                      </a:r>
                      <a:endParaRPr b="1" sz="8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sz="12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sz="1200"/>
                    </a:p>
                  </a:txBody>
                  <a:tcPr marT="19050" marB="19050" marR="28575" marL="28575" anchor="ctr">
                    <a:lnL cap="flat" cmpd="sng" w="7625">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r>
              <a:tr h="553850">
                <a:tc>
                  <a:txBody>
                    <a:bodyPr/>
                    <a:lstStyle/>
                    <a:p>
                      <a:pPr indent="0" lvl="0" marL="0" rtl="0" algn="ctr">
                        <a:lnSpc>
                          <a:spcPct val="115000"/>
                        </a:lnSpc>
                        <a:spcBef>
                          <a:spcPts val="0"/>
                        </a:spcBef>
                        <a:spcAft>
                          <a:spcPts val="0"/>
                        </a:spcAft>
                        <a:buNone/>
                      </a:pPr>
                      <a:r>
                        <a:rPr b="1" lang="en" sz="800"/>
                        <a:t>2</a:t>
                      </a:r>
                      <a:endParaRPr b="1" sz="800"/>
                    </a:p>
                  </a:txBody>
                  <a:tcPr marT="19050" marB="19050" marR="28575" marL="28575" anchor="ctr">
                    <a:lnL cap="flat" cmpd="sng" w="228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b="1" lang="en" sz="800"/>
                        <a:t>Geçerli bir e-posta adresi ve metin kutusuna bir mesaj girin.</a:t>
                      </a:r>
                      <a:endParaRPr b="1" sz="8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sz="12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sz="1200"/>
                    </a:p>
                  </a:txBody>
                  <a:tcPr marT="19050" marB="19050" marR="28575" marL="28575" anchor="ctr">
                    <a:lnL cap="flat" cmpd="sng" w="7625">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r>
              <a:tr h="571675">
                <a:tc>
                  <a:txBody>
                    <a:bodyPr/>
                    <a:lstStyle/>
                    <a:p>
                      <a:pPr indent="0" lvl="0" marL="0" rtl="0" algn="ctr">
                        <a:lnSpc>
                          <a:spcPct val="115000"/>
                        </a:lnSpc>
                        <a:spcBef>
                          <a:spcPts val="0"/>
                        </a:spcBef>
                        <a:spcAft>
                          <a:spcPts val="0"/>
                        </a:spcAft>
                        <a:buNone/>
                      </a:pPr>
                      <a:r>
                        <a:rPr b="1" lang="en" sz="800"/>
                        <a:t>3</a:t>
                      </a:r>
                      <a:endParaRPr b="1" sz="800"/>
                    </a:p>
                  </a:txBody>
                  <a:tcPr marT="19050" marB="19050" marR="28575" marL="28575" anchor="ctr">
                    <a:lnL cap="flat" cmpd="sng" w="228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b="1" lang="en" sz="800"/>
                        <a:t>"Send" butonuna tıklayın.</a:t>
                      </a:r>
                      <a:endParaRPr b="1" sz="8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sz="800"/>
                        <a:t>Form gönderildikten sonra ekranda hiçbir görsel veya metinsel geri bildirim (örneğin, "Mesajınız başarıyla gönderildi") görünmüyor.</a:t>
                      </a:r>
                      <a:endParaRPr sz="8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sz="800"/>
                        <a:t>Form gönderildikten sonra, kullanıcıya işlemin başarıyla tamamlandığını belirten bir mesaj veya görsel uyarı gösterilmelidir.</a:t>
                      </a:r>
                      <a:endParaRPr sz="800"/>
                    </a:p>
                  </a:txBody>
                  <a:tcPr marT="19050" marB="19050" marR="28575" marL="28575" anchor="ctr">
                    <a:lnL cap="flat" cmpd="sng" w="7625">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r>
              <a:tr h="396800">
                <a:tc>
                  <a:txBody>
                    <a:bodyPr/>
                    <a:lstStyle/>
                    <a:p>
                      <a:pPr indent="0" lvl="0" marL="0" rtl="0" algn="l">
                        <a:lnSpc>
                          <a:spcPct val="115000"/>
                        </a:lnSpc>
                        <a:spcBef>
                          <a:spcPts val="0"/>
                        </a:spcBef>
                        <a:spcAft>
                          <a:spcPts val="0"/>
                        </a:spcAft>
                        <a:buNone/>
                      </a:pPr>
                      <a:r>
                        <a:rPr b="1" lang="en" sz="1000"/>
                        <a:t>Additional info:</a:t>
                      </a:r>
                      <a:endParaRPr b="1" sz="1000"/>
                    </a:p>
                  </a:txBody>
                  <a:tcPr marT="19050" marB="19050" marR="28575" marL="28575" anchor="ctr">
                    <a:lnL cap="flat" cmpd="sng" w="152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gridSpan="6">
                  <a:txBody>
                    <a:bodyPr/>
                    <a:lstStyle/>
                    <a:p>
                      <a:pPr indent="0" lvl="0" marL="0" rtl="0" algn="l">
                        <a:lnSpc>
                          <a:spcPct val="115000"/>
                        </a:lnSpc>
                        <a:spcBef>
                          <a:spcPts val="0"/>
                        </a:spcBef>
                        <a:spcAft>
                          <a:spcPts val="0"/>
                        </a:spcAft>
                        <a:buNone/>
                      </a:pPr>
                      <a:r>
                        <a:rPr lang="en" sz="1000"/>
                        <a:t>Bu bug, kullanıcı deneyimini olumsuz etkilemektedir. Kullanıcılar, formun çalışıp çalışmadığını anlamakta zorluk çekebilir.</a:t>
                      </a:r>
                      <a:endParaRPr sz="1000"/>
                    </a:p>
                  </a:txBody>
                  <a:tcPr marT="19050" marB="19050" marR="28575" marL="28575" anchor="ctr">
                    <a:lnL cap="flat" cmpd="sng" w="7625">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hMerge="1"/>
                <a:tc hMerge="1"/>
                <a:tc hMerge="1"/>
                <a:tc hMerge="1"/>
                <a:tc hMerge="1"/>
              </a:tr>
              <a:tr h="237350">
                <a:tc>
                  <a:txBody>
                    <a:bodyPr/>
                    <a:lstStyle/>
                    <a:p>
                      <a:pPr indent="0" lvl="0" marL="0" rtl="0" algn="l">
                        <a:lnSpc>
                          <a:spcPct val="115000"/>
                        </a:lnSpc>
                        <a:spcBef>
                          <a:spcPts val="0"/>
                        </a:spcBef>
                        <a:spcAft>
                          <a:spcPts val="0"/>
                        </a:spcAft>
                        <a:buNone/>
                      </a:pPr>
                      <a:r>
                        <a:rPr b="1" lang="en" sz="800"/>
                        <a:t>Reporter:</a:t>
                      </a:r>
                      <a:endParaRPr b="1" sz="800"/>
                    </a:p>
                  </a:txBody>
                  <a:tcPr marT="19050" marB="19050" marR="28575" marL="28575" anchor="ctr">
                    <a:lnL cap="flat" cmpd="sng" w="152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lang="en" sz="1100"/>
                        <a:t>Müge Etik</a:t>
                      </a:r>
                      <a:endParaRPr sz="11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b="1" lang="en" sz="900"/>
                        <a:t>Assignee:</a:t>
                      </a:r>
                      <a:endParaRPr b="1" sz="9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sz="1100"/>
                        <a:t>xxx xxx</a:t>
                      </a:r>
                      <a:endParaRPr sz="1100"/>
                    </a:p>
                  </a:txBody>
                  <a:tcPr marT="19050" marB="19050" marR="28575" marL="28575" anchor="ctr">
                    <a:lnL cap="flat" cmpd="sng" w="7625">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r>
              <a:tr h="390075">
                <a:tc>
                  <a:txBody>
                    <a:bodyPr/>
                    <a:lstStyle/>
                    <a:p>
                      <a:pPr indent="0" lvl="0" marL="0" rtl="0" algn="l">
                        <a:lnSpc>
                          <a:spcPct val="115000"/>
                        </a:lnSpc>
                        <a:spcBef>
                          <a:spcPts val="0"/>
                        </a:spcBef>
                        <a:spcAft>
                          <a:spcPts val="0"/>
                        </a:spcAft>
                        <a:buNone/>
                      </a:pPr>
                      <a:r>
                        <a:rPr b="1" lang="en" sz="800"/>
                        <a:t>Report Date:</a:t>
                      </a:r>
                      <a:endParaRPr b="1" sz="800"/>
                    </a:p>
                  </a:txBody>
                  <a:tcPr marT="19050" marB="19050" marR="28575" marL="28575" anchor="ctr">
                    <a:lnL cap="flat" cmpd="sng" w="152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b="1" lang="en" sz="900"/>
                        <a:t>13.09.2025</a:t>
                      </a:r>
                      <a:endParaRPr b="1" sz="9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b="1" lang="en" sz="900"/>
                        <a:t>Attachments:</a:t>
                      </a:r>
                      <a:endParaRPr b="1" sz="9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sz="900" u="sng">
                          <a:solidFill>
                            <a:schemeClr val="hlink"/>
                          </a:solidFill>
                          <a:hlinkClick r:id="rId4"/>
                        </a:rPr>
                        <a:t>https://jam.dev/c/3b175605-3477-4783-956e-9935aa08cf35</a:t>
                      </a:r>
                      <a:endParaRPr sz="900" u="sng">
                        <a:solidFill>
                          <a:schemeClr val="hlink"/>
                        </a:solidFill>
                      </a:endParaRPr>
                    </a:p>
                  </a:txBody>
                  <a:tcPr marT="19050" marB="19050" marR="28575" marL="28575" anchor="ctr">
                    <a:lnL cap="flat" cmpd="sng" w="7625">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hMerge="1"/>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graphicFrame>
        <p:nvGraphicFramePr>
          <p:cNvPr id="1408" name="Google Shape;1408;p131"/>
          <p:cNvGraphicFramePr/>
          <p:nvPr/>
        </p:nvGraphicFramePr>
        <p:xfrm>
          <a:off x="0" y="0"/>
          <a:ext cx="3000000" cy="3000000"/>
        </p:xfrm>
        <a:graphic>
          <a:graphicData uri="http://schemas.openxmlformats.org/drawingml/2006/table">
            <a:tbl>
              <a:tblPr>
                <a:noFill/>
                <a:tableStyleId>{E5DCD4FB-F9EB-4F68-B5AB-270A0F6EA4D2}</a:tableStyleId>
              </a:tblPr>
              <a:tblGrid>
                <a:gridCol w="1306275"/>
                <a:gridCol w="1306275"/>
                <a:gridCol w="1306275"/>
                <a:gridCol w="1306275"/>
                <a:gridCol w="1306275"/>
                <a:gridCol w="1306275"/>
                <a:gridCol w="1306275"/>
              </a:tblGrid>
              <a:tr h="234675">
                <a:tc>
                  <a:txBody>
                    <a:bodyPr/>
                    <a:lstStyle/>
                    <a:p>
                      <a:pPr indent="0" lvl="0" marL="0" rtl="0" algn="l">
                        <a:lnSpc>
                          <a:spcPct val="115000"/>
                        </a:lnSpc>
                        <a:spcBef>
                          <a:spcPts val="0"/>
                        </a:spcBef>
                        <a:spcAft>
                          <a:spcPts val="0"/>
                        </a:spcAft>
                        <a:buNone/>
                      </a:pPr>
                      <a:r>
                        <a:rPr b="1" lang="en" sz="1100"/>
                        <a:t>BUG REPORT ID</a:t>
                      </a:r>
                      <a:endParaRPr b="1" sz="1100"/>
                    </a:p>
                  </a:txBody>
                  <a:tcPr marT="19050" marB="19050" marR="28575" marL="28575" anchor="ctr">
                    <a:lnL cap="flat" cmpd="sng" w="22850">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22850">
                      <a:solidFill>
                        <a:srgbClr val="000000"/>
                      </a:solidFill>
                      <a:prstDash val="solid"/>
                      <a:round/>
                      <a:headEnd len="sm" w="sm" type="none"/>
                      <a:tailEnd len="sm" w="sm" type="none"/>
                    </a:lnT>
                    <a:lnB cap="flat" cmpd="sng" w="7625">
                      <a:solidFill>
                        <a:srgbClr val="CCCCCC"/>
                      </a:solidFill>
                      <a:prstDash val="solid"/>
                      <a:round/>
                      <a:headEnd len="sm" w="sm" type="none"/>
                      <a:tailEnd len="sm" w="sm" type="none"/>
                    </a:lnB>
                    <a:solidFill>
                      <a:srgbClr val="A2C4C9"/>
                    </a:solidFill>
                  </a:tcPr>
                </a:tc>
                <a:tc gridSpan="2">
                  <a:txBody>
                    <a:bodyPr/>
                    <a:lstStyle/>
                    <a:p>
                      <a:pPr indent="0" lvl="0" marL="0" rtl="0" algn="ctr">
                        <a:lnSpc>
                          <a:spcPct val="115000"/>
                        </a:lnSpc>
                        <a:spcBef>
                          <a:spcPts val="0"/>
                        </a:spcBef>
                        <a:spcAft>
                          <a:spcPts val="0"/>
                        </a:spcAft>
                        <a:buNone/>
                      </a:pPr>
                      <a:r>
                        <a:rPr lang="en" sz="1100"/>
                        <a:t>TaskPro_BU2_Hatalı E-posta ile Kayıt</a:t>
                      </a:r>
                      <a:endParaRPr sz="11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22850">
                      <a:solidFill>
                        <a:srgbClr val="000000"/>
                      </a:solidFill>
                      <a:prstDash val="solid"/>
                      <a:round/>
                      <a:headEnd len="sm" w="sm" type="none"/>
                      <a:tailEnd len="sm" w="sm" type="none"/>
                    </a:lnT>
                    <a:lnB cap="flat" cmpd="sng" w="7625">
                      <a:solidFill>
                        <a:srgbClr val="CCCCCC"/>
                      </a:solidFill>
                      <a:prstDash val="solid"/>
                      <a:round/>
                      <a:headEnd len="sm" w="sm" type="none"/>
                      <a:tailEnd len="sm" w="sm" type="none"/>
                    </a:lnB>
                    <a:solidFill>
                      <a:srgbClr val="A2C4C9"/>
                    </a:solidFill>
                  </a:tcPr>
                </a:tc>
                <a:tc hMerge="1"/>
                <a:tc>
                  <a:txBody>
                    <a:bodyPr/>
                    <a:lstStyle/>
                    <a:p>
                      <a:pPr indent="0" lvl="0" marL="0" rtl="0" algn="ctr">
                        <a:lnSpc>
                          <a:spcPct val="115000"/>
                        </a:lnSpc>
                        <a:spcBef>
                          <a:spcPts val="0"/>
                        </a:spcBef>
                        <a:spcAft>
                          <a:spcPts val="0"/>
                        </a:spcAft>
                        <a:buNone/>
                      </a:pPr>
                      <a:r>
                        <a:rPr b="1" lang="en" sz="1100"/>
                        <a:t>Jira URL:</a:t>
                      </a:r>
                      <a:endParaRPr b="1" sz="11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22850">
                      <a:solidFill>
                        <a:srgbClr val="000000"/>
                      </a:solidFill>
                      <a:prstDash val="solid"/>
                      <a:round/>
                      <a:headEnd len="sm" w="sm" type="none"/>
                      <a:tailEnd len="sm" w="sm" type="none"/>
                    </a:lnT>
                    <a:lnB cap="flat" cmpd="sng" w="7625">
                      <a:solidFill>
                        <a:srgbClr val="CCCCCC"/>
                      </a:solidFill>
                      <a:prstDash val="solid"/>
                      <a:round/>
                      <a:headEnd len="sm" w="sm" type="none"/>
                      <a:tailEnd len="sm" w="sm" type="none"/>
                    </a:lnB>
                    <a:solidFill>
                      <a:srgbClr val="A2C4C9"/>
                    </a:solidFill>
                  </a:tcPr>
                </a:tc>
                <a:tc gridSpan="3">
                  <a:txBody>
                    <a:bodyPr/>
                    <a:lstStyle/>
                    <a:p>
                      <a:pPr indent="0" lvl="0" marL="0" rtl="0" algn="l">
                        <a:lnSpc>
                          <a:spcPct val="115000"/>
                        </a:lnSpc>
                        <a:spcBef>
                          <a:spcPts val="0"/>
                        </a:spcBef>
                        <a:spcAft>
                          <a:spcPts val="0"/>
                        </a:spcAft>
                        <a:buNone/>
                      </a:pPr>
                      <a:r>
                        <a:rPr b="1" lang="en" sz="900" u="sng">
                          <a:solidFill>
                            <a:schemeClr val="hlink"/>
                          </a:solidFill>
                          <a:hlinkClick r:id="rId3"/>
                        </a:rPr>
                        <a:t>https://mugeetik.atlassian.net/browse/GMPM-70</a:t>
                      </a:r>
                      <a:endParaRPr b="1" sz="900" u="sng">
                        <a:solidFill>
                          <a:schemeClr val="hlink"/>
                        </a:solidFill>
                      </a:endParaRPr>
                    </a:p>
                  </a:txBody>
                  <a:tcPr marT="19050" marB="19050" marR="28575" marL="28575" anchor="ctr">
                    <a:lnL cap="flat" cmpd="sng" w="7625">
                      <a:solidFill>
                        <a:srgbClr val="CCCCCC"/>
                      </a:solidFill>
                      <a:prstDash val="solid"/>
                      <a:round/>
                      <a:headEnd len="sm" w="sm" type="none"/>
                      <a:tailEnd len="sm" w="sm" type="none"/>
                    </a:lnL>
                    <a:lnR cap="flat" cmpd="sng" w="22850">
                      <a:solidFill>
                        <a:srgbClr val="000000"/>
                      </a:solidFill>
                      <a:prstDash val="solid"/>
                      <a:round/>
                      <a:headEnd len="sm" w="sm" type="none"/>
                      <a:tailEnd len="sm" w="sm" type="none"/>
                    </a:lnR>
                    <a:lnT cap="flat" cmpd="sng" w="22850">
                      <a:solidFill>
                        <a:srgbClr val="000000"/>
                      </a:solidFill>
                      <a:prstDash val="solid"/>
                      <a:round/>
                      <a:headEnd len="sm" w="sm" type="none"/>
                      <a:tailEnd len="sm" w="sm" type="none"/>
                    </a:lnT>
                    <a:lnB cap="flat" cmpd="sng" w="7625">
                      <a:solidFill>
                        <a:srgbClr val="CCCCCC"/>
                      </a:solidFill>
                      <a:prstDash val="solid"/>
                      <a:round/>
                      <a:headEnd len="sm" w="sm" type="none"/>
                      <a:tailEnd len="sm" w="sm" type="none"/>
                    </a:lnB>
                    <a:solidFill>
                      <a:srgbClr val="A2C4C9"/>
                    </a:solidFill>
                  </a:tcPr>
                </a:tc>
                <a:tc hMerge="1"/>
                <a:tc hMerge="1"/>
              </a:tr>
              <a:tr h="185800">
                <a:tc>
                  <a:txBody>
                    <a:bodyPr/>
                    <a:lstStyle/>
                    <a:p>
                      <a:pPr indent="0" lvl="0" marL="0" rtl="0" algn="l">
                        <a:lnSpc>
                          <a:spcPct val="115000"/>
                        </a:lnSpc>
                        <a:spcBef>
                          <a:spcPts val="0"/>
                        </a:spcBef>
                        <a:spcAft>
                          <a:spcPts val="0"/>
                        </a:spcAft>
                        <a:buNone/>
                      </a:pPr>
                      <a:r>
                        <a:rPr b="1" lang="en" sz="800"/>
                        <a:t>Related Test Case:</a:t>
                      </a:r>
                      <a:endParaRPr b="1" sz="800"/>
                    </a:p>
                  </a:txBody>
                  <a:tcPr marT="19050" marB="19050" marR="28575" marL="28575" anchor="ctr">
                    <a:lnL cap="flat" cmpd="sng" w="22850">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D0E0E3"/>
                    </a:solidFill>
                  </a:tcPr>
                </a:tc>
                <a:tc>
                  <a:txBody>
                    <a:bodyPr/>
                    <a:lstStyle/>
                    <a:p>
                      <a:pPr indent="0" lvl="0" marL="0" rtl="0" algn="l">
                        <a:lnSpc>
                          <a:spcPct val="115000"/>
                        </a:lnSpc>
                        <a:spcBef>
                          <a:spcPts val="0"/>
                        </a:spcBef>
                        <a:spcAft>
                          <a:spcPts val="0"/>
                        </a:spcAft>
                        <a:buNone/>
                      </a:pPr>
                      <a:r>
                        <a:rPr lang="en" sz="700"/>
                        <a:t>TC_02.002</a:t>
                      </a:r>
                      <a:endParaRPr sz="7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D0E0E3"/>
                    </a:solidFill>
                  </a:tcPr>
                </a:tc>
                <a:tc gridSpan="5">
                  <a:txBody>
                    <a:bodyPr/>
                    <a:lstStyle/>
                    <a:p>
                      <a:pPr indent="0" lvl="0" marL="0" rtl="0" algn="l">
                        <a:lnSpc>
                          <a:spcPct val="115000"/>
                        </a:lnSpc>
                        <a:spcBef>
                          <a:spcPts val="0"/>
                        </a:spcBef>
                        <a:spcAft>
                          <a:spcPts val="0"/>
                        </a:spcAft>
                        <a:buNone/>
                      </a:pPr>
                      <a:r>
                        <a:rPr lang="en" sz="700"/>
                        <a:t>Geçersiz Verilerle Kayıt Hata Mesajı</a:t>
                      </a:r>
                      <a:endParaRPr sz="700"/>
                    </a:p>
                  </a:txBody>
                  <a:tcPr marT="19050" marB="19050" marR="28575" marL="28575" anchor="ctr">
                    <a:lnL cap="flat" cmpd="sng" w="7625">
                      <a:solidFill>
                        <a:srgbClr val="CCCCCC"/>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D0E0E3"/>
                    </a:solidFill>
                  </a:tcPr>
                </a:tc>
                <a:tc hMerge="1"/>
                <a:tc hMerge="1"/>
                <a:tc hMerge="1"/>
                <a:tc hMerge="1"/>
              </a:tr>
              <a:tr h="205350">
                <a:tc>
                  <a:txBody>
                    <a:bodyPr/>
                    <a:lstStyle/>
                    <a:p>
                      <a:pPr indent="0" lvl="0" marL="0" rtl="0" algn="l">
                        <a:lnSpc>
                          <a:spcPct val="115000"/>
                        </a:lnSpc>
                        <a:spcBef>
                          <a:spcPts val="0"/>
                        </a:spcBef>
                        <a:spcAft>
                          <a:spcPts val="0"/>
                        </a:spcAft>
                        <a:buNone/>
                      </a:pPr>
                      <a:r>
                        <a:rPr b="1" lang="en" sz="900"/>
                        <a:t>Summary:</a:t>
                      </a:r>
                      <a:endParaRPr b="1" sz="900"/>
                    </a:p>
                  </a:txBody>
                  <a:tcPr marT="19050" marB="19050" marR="28575" marL="28575" anchor="ctr">
                    <a:lnL cap="flat" cmpd="sng" w="22850">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gridSpan="6">
                  <a:txBody>
                    <a:bodyPr/>
                    <a:lstStyle/>
                    <a:p>
                      <a:pPr indent="0" lvl="0" marL="0" rtl="0" algn="l">
                        <a:lnSpc>
                          <a:spcPct val="115000"/>
                        </a:lnSpc>
                        <a:spcBef>
                          <a:spcPts val="0"/>
                        </a:spcBef>
                        <a:spcAft>
                          <a:spcPts val="0"/>
                        </a:spcAft>
                        <a:buNone/>
                      </a:pPr>
                      <a:r>
                        <a:rPr lang="en" sz="900"/>
                        <a:t>Uygulama, var olmayan bir e-posta adresiyle kayıt olmaya ve giriş yapmaya izin veriyor.</a:t>
                      </a:r>
                      <a:endParaRPr sz="900"/>
                    </a:p>
                  </a:txBody>
                  <a:tcPr marT="19050" marB="19050" marR="28575" marL="28575" anchor="ctr">
                    <a:lnL cap="flat" cmpd="sng" w="7625">
                      <a:solidFill>
                        <a:srgbClr val="CCCCCC"/>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hMerge="1"/>
                <a:tc hMerge="1"/>
                <a:tc hMerge="1"/>
                <a:tc hMerge="1"/>
                <a:tc hMerge="1"/>
              </a:tr>
              <a:tr h="420475">
                <a:tc>
                  <a:txBody>
                    <a:bodyPr/>
                    <a:lstStyle/>
                    <a:p>
                      <a:pPr indent="0" lvl="0" marL="0" rtl="0" algn="l">
                        <a:lnSpc>
                          <a:spcPct val="115000"/>
                        </a:lnSpc>
                        <a:spcBef>
                          <a:spcPts val="0"/>
                        </a:spcBef>
                        <a:spcAft>
                          <a:spcPts val="0"/>
                        </a:spcAft>
                        <a:buNone/>
                      </a:pPr>
                      <a:r>
                        <a:rPr b="1" lang="en" sz="900"/>
                        <a:t>Bug Description:</a:t>
                      </a:r>
                      <a:endParaRPr b="1" sz="900"/>
                    </a:p>
                  </a:txBody>
                  <a:tcPr marT="19050" marB="19050" marR="28575" marL="28575" anchor="ctr">
                    <a:lnL cap="flat" cmpd="sng" w="22850">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gridSpan="6">
                  <a:txBody>
                    <a:bodyPr/>
                    <a:lstStyle/>
                    <a:p>
                      <a:pPr indent="0" lvl="0" marL="0" rtl="0" algn="l">
                        <a:lnSpc>
                          <a:spcPct val="115000"/>
                        </a:lnSpc>
                        <a:spcBef>
                          <a:spcPts val="0"/>
                        </a:spcBef>
                        <a:spcAft>
                          <a:spcPts val="0"/>
                        </a:spcAft>
                        <a:buNone/>
                      </a:pPr>
                      <a:r>
                        <a:rPr lang="en" sz="700"/>
                        <a:t>Uygulama, geçerli bir formatta olsa dahi, gerçekte var olmayan bir e-posta adresiyle kullanıcı kaydına izin veriyor. Kullanıcı, bu uydurma e-posta adresiyle sisteme başarıyla giriş yapıp panolar oluşturabiliyor ve oturum açma/kapama işlemlerini sorunsuz bir şekilde gerçekleştirebiliyor. Uygulama, e-postanın varlığını doğrulamadığı için kullanıcılar, şifre sıfırlama veya hesap kurtarma gibi önemli işlevleri yerine getiremeyecek.</a:t>
                      </a:r>
                      <a:endParaRPr sz="700"/>
                    </a:p>
                  </a:txBody>
                  <a:tcPr marT="19050" marB="19050" marR="28575" marL="28575" anchor="ctr">
                    <a:lnL cap="flat" cmpd="sng" w="7625">
                      <a:solidFill>
                        <a:srgbClr val="CCCCCC"/>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solidFill>
                      <a:srgbClr val="FFFFFF"/>
                    </a:solidFill>
                  </a:tcPr>
                </a:tc>
                <a:tc hMerge="1"/>
                <a:tc hMerge="1"/>
                <a:tc hMerge="1"/>
                <a:tc hMerge="1"/>
                <a:tc hMerge="1"/>
              </a:tr>
              <a:tr h="205350">
                <a:tc>
                  <a:txBody>
                    <a:bodyPr/>
                    <a:lstStyle/>
                    <a:p>
                      <a:pPr indent="0" lvl="0" marL="0" rtl="0" algn="l">
                        <a:lnSpc>
                          <a:spcPct val="115000"/>
                        </a:lnSpc>
                        <a:spcBef>
                          <a:spcPts val="0"/>
                        </a:spcBef>
                        <a:spcAft>
                          <a:spcPts val="0"/>
                        </a:spcAft>
                        <a:buNone/>
                      </a:pPr>
                      <a:r>
                        <a:rPr b="1" lang="en" sz="900"/>
                        <a:t>Environment</a:t>
                      </a:r>
                      <a:endParaRPr b="1" sz="900"/>
                    </a:p>
                  </a:txBody>
                  <a:tcPr marT="19050" marB="19050" marR="28575" marL="28575" anchor="ctr">
                    <a:lnL cap="flat" cmpd="sng" w="22850">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gridSpan="3">
                  <a:txBody>
                    <a:bodyPr/>
                    <a:lstStyle/>
                    <a:p>
                      <a:pPr indent="0" lvl="0" marL="0" rtl="0" algn="l">
                        <a:lnSpc>
                          <a:spcPct val="115000"/>
                        </a:lnSpc>
                        <a:spcBef>
                          <a:spcPts val="0"/>
                        </a:spcBef>
                        <a:spcAft>
                          <a:spcPts val="0"/>
                        </a:spcAft>
                        <a:buNone/>
                      </a:pPr>
                      <a:r>
                        <a:rPr lang="en" sz="900"/>
                        <a:t>Chrome (Windows 11)</a:t>
                      </a:r>
                      <a:endParaRPr sz="9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hMerge="1"/>
                <a:tc hMerge="1"/>
                <a:tc>
                  <a:txBody>
                    <a:bodyPr/>
                    <a:lstStyle/>
                    <a:p>
                      <a:pPr indent="0" lvl="0" marL="0" rtl="0" algn="l">
                        <a:lnSpc>
                          <a:spcPct val="115000"/>
                        </a:lnSpc>
                        <a:spcBef>
                          <a:spcPts val="0"/>
                        </a:spcBef>
                        <a:spcAft>
                          <a:spcPts val="0"/>
                        </a:spcAft>
                        <a:buNone/>
                      </a:pPr>
                      <a:r>
                        <a:rPr b="1" lang="en" sz="900"/>
                        <a:t>Jira:</a:t>
                      </a:r>
                      <a:endParaRPr b="1" sz="9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lang="en" sz="900">
                          <a:solidFill>
                            <a:srgbClr val="D4EDBC"/>
                          </a:solidFill>
                        </a:rPr>
                        <a:t>raporlandı</a:t>
                      </a:r>
                      <a:endParaRPr sz="900">
                        <a:solidFill>
                          <a:srgbClr val="D4EDBC"/>
                        </a:solidFill>
                      </a:endParaRPr>
                    </a:p>
                  </a:txBody>
                  <a:tcPr marT="19050" marB="19050" marR="28575" marL="28575" anchor="ctr">
                    <a:lnL cap="flat" cmpd="sng" w="7625">
                      <a:solidFill>
                        <a:srgbClr val="CCCCCC"/>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hMerge="1"/>
              </a:tr>
              <a:tr h="242500">
                <a:tc>
                  <a:txBody>
                    <a:bodyPr/>
                    <a:lstStyle/>
                    <a:p>
                      <a:pPr indent="0" lvl="0" marL="0" rtl="0" algn="l">
                        <a:lnSpc>
                          <a:spcPct val="115000"/>
                        </a:lnSpc>
                        <a:spcBef>
                          <a:spcPts val="0"/>
                        </a:spcBef>
                        <a:spcAft>
                          <a:spcPts val="0"/>
                        </a:spcAft>
                        <a:buNone/>
                      </a:pPr>
                      <a:r>
                        <a:rPr b="1" lang="en" sz="900"/>
                        <a:t>Priority:</a:t>
                      </a:r>
                      <a:endParaRPr b="1" sz="900"/>
                    </a:p>
                  </a:txBody>
                  <a:tcPr marT="19050" marB="19050" marR="28575" marL="28575" anchor="ctr">
                    <a:lnL cap="flat" cmpd="sng" w="22850">
                      <a:solidFill>
                        <a:srgbClr val="000000"/>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rgbClr val="B10202"/>
                          </a:solidFill>
                        </a:rPr>
                        <a:t>High</a:t>
                      </a:r>
                      <a:endParaRPr b="1" sz="900">
                        <a:solidFill>
                          <a:srgbClr val="B10202"/>
                        </a:solidFill>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900"/>
                        <a:t>Severity:</a:t>
                      </a:r>
                      <a:endParaRPr b="1" sz="9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900">
                          <a:solidFill>
                            <a:srgbClr val="753800"/>
                          </a:solidFill>
                        </a:rPr>
                        <a:t>Major</a:t>
                      </a:r>
                      <a:endParaRPr b="1" sz="900">
                        <a:solidFill>
                          <a:srgbClr val="753800"/>
                        </a:solidFill>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900"/>
                        <a:t>Status:</a:t>
                      </a:r>
                      <a:endParaRPr b="1" sz="9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900"/>
                        <a:t>New</a:t>
                      </a:r>
                      <a:endParaRPr b="1" sz="900"/>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300"/>
                    </a:p>
                  </a:txBody>
                  <a:tcPr marT="19050" marB="19050" marR="28575" marL="28575" anchor="ctr">
                    <a:lnL cap="flat" cmpd="sng" w="7625">
                      <a:solidFill>
                        <a:srgbClr val="CCCCCC"/>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CCCCCC"/>
                      </a:solidFill>
                      <a:prstDash val="solid"/>
                      <a:round/>
                      <a:headEnd len="sm" w="sm" type="none"/>
                      <a:tailEnd len="sm" w="sm" type="none"/>
                    </a:lnT>
                    <a:lnB cap="flat" cmpd="sng" w="22850">
                      <a:solidFill>
                        <a:srgbClr val="000000"/>
                      </a:solidFill>
                      <a:prstDash val="solid"/>
                      <a:round/>
                      <a:headEnd len="sm" w="sm" type="none"/>
                      <a:tailEnd len="sm" w="sm" type="none"/>
                    </a:lnB>
                    <a:solidFill>
                      <a:srgbClr val="FFFFFF"/>
                    </a:solidFill>
                  </a:tcPr>
                </a:tc>
              </a:tr>
              <a:tr h="234675">
                <a:tc gridSpan="7">
                  <a:txBody>
                    <a:bodyPr/>
                    <a:lstStyle/>
                    <a:p>
                      <a:pPr indent="0" lvl="0" marL="0" rtl="0" algn="l">
                        <a:lnSpc>
                          <a:spcPct val="115000"/>
                        </a:lnSpc>
                        <a:spcBef>
                          <a:spcPts val="0"/>
                        </a:spcBef>
                        <a:spcAft>
                          <a:spcPts val="0"/>
                        </a:spcAft>
                        <a:buNone/>
                      </a:pPr>
                      <a:r>
                        <a:rPr b="1" lang="en" sz="1100"/>
                        <a:t>Pre-conditions:</a:t>
                      </a:r>
                      <a:endParaRPr b="1" sz="1100"/>
                    </a:p>
                  </a:txBody>
                  <a:tcPr marT="19050" marB="19050" marR="28575" marL="28575" anchor="ctr">
                    <a:lnL cap="flat" cmpd="sng" w="22850">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22850">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hMerge="1"/>
                <a:tc hMerge="1"/>
                <a:tc hMerge="1"/>
                <a:tc hMerge="1"/>
                <a:tc hMerge="1"/>
              </a:tr>
              <a:tr h="205350">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ctr">
                    <a:lnL cap="flat" cmpd="sng" w="228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gridSpan="6">
                  <a:txBody>
                    <a:bodyPr/>
                    <a:lstStyle/>
                    <a:p>
                      <a:pPr indent="0" lvl="0" marL="0" rtl="0" algn="l">
                        <a:lnSpc>
                          <a:spcPct val="115000"/>
                        </a:lnSpc>
                        <a:spcBef>
                          <a:spcPts val="0"/>
                        </a:spcBef>
                        <a:spcAft>
                          <a:spcPts val="0"/>
                        </a:spcAft>
                        <a:buNone/>
                      </a:pPr>
                      <a:r>
                        <a:rPr lang="en" sz="900"/>
                        <a:t>Uygulamanın kayıt/giriş anasayfasına erişim sağlanmış olmalıdır.</a:t>
                      </a:r>
                      <a:endParaRPr sz="900"/>
                    </a:p>
                  </a:txBody>
                  <a:tcPr marT="19050" marB="19050" marR="28575" marL="28575" anchor="ctr">
                    <a:lnL cap="flat" cmpd="sng" w="7625">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hMerge="1"/>
                <a:tc hMerge="1"/>
                <a:tc hMerge="1"/>
                <a:tc hMerge="1"/>
              </a:tr>
              <a:tr h="234675">
                <a:tc gridSpan="7">
                  <a:txBody>
                    <a:bodyPr/>
                    <a:lstStyle/>
                    <a:p>
                      <a:pPr indent="0" lvl="0" marL="0" rtl="0" algn="l">
                        <a:lnSpc>
                          <a:spcPct val="115000"/>
                        </a:lnSpc>
                        <a:spcBef>
                          <a:spcPts val="0"/>
                        </a:spcBef>
                        <a:spcAft>
                          <a:spcPts val="0"/>
                        </a:spcAft>
                        <a:buNone/>
                      </a:pPr>
                      <a:r>
                        <a:rPr b="1" lang="en" sz="1100"/>
                        <a:t>Steps:</a:t>
                      </a:r>
                      <a:endParaRPr b="1" sz="1100"/>
                    </a:p>
                  </a:txBody>
                  <a:tcPr marT="19050" marB="19050" marR="28575" marL="28575" anchor="ctr">
                    <a:lnL cap="flat" cmpd="sng" w="22850">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hMerge="1"/>
                <a:tc hMerge="1"/>
                <a:tc hMerge="1"/>
                <a:tc hMerge="1"/>
                <a:tc hMerge="1"/>
              </a:tr>
              <a:tr h="234675">
                <a:tc gridSpan="3">
                  <a:txBody>
                    <a:bodyPr/>
                    <a:lstStyle/>
                    <a:p>
                      <a:pPr indent="0" lvl="0" marL="0" rtl="0" algn="ctr">
                        <a:lnSpc>
                          <a:spcPct val="115000"/>
                        </a:lnSpc>
                        <a:spcBef>
                          <a:spcPts val="0"/>
                        </a:spcBef>
                        <a:spcAft>
                          <a:spcPts val="0"/>
                        </a:spcAft>
                        <a:buNone/>
                      </a:pPr>
                      <a:r>
                        <a:rPr lang="en" sz="1100"/>
                        <a:t>Steps to Reproduce</a:t>
                      </a:r>
                      <a:endParaRPr sz="1100"/>
                    </a:p>
                  </a:txBody>
                  <a:tcPr marT="19050" marB="19050" marR="28575" marL="28575" anchor="ctr">
                    <a:lnL cap="flat" cmpd="sng" w="228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FE2F3"/>
                    </a:solidFill>
                  </a:tcPr>
                </a:tc>
                <a:tc hMerge="1"/>
                <a:tc hMerge="1"/>
                <a:tc gridSpan="2">
                  <a:txBody>
                    <a:bodyPr/>
                    <a:lstStyle/>
                    <a:p>
                      <a:pPr indent="0" lvl="0" marL="0" rtl="0" algn="ctr">
                        <a:lnSpc>
                          <a:spcPct val="115000"/>
                        </a:lnSpc>
                        <a:spcBef>
                          <a:spcPts val="0"/>
                        </a:spcBef>
                        <a:spcAft>
                          <a:spcPts val="0"/>
                        </a:spcAft>
                        <a:buNone/>
                      </a:pPr>
                      <a:r>
                        <a:rPr lang="en" sz="1100"/>
                        <a:t>Actual result</a:t>
                      </a:r>
                      <a:endParaRPr sz="11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FE2F3"/>
                    </a:solidFill>
                  </a:tcPr>
                </a:tc>
                <a:tc hMerge="1"/>
                <a:tc gridSpan="2">
                  <a:txBody>
                    <a:bodyPr/>
                    <a:lstStyle/>
                    <a:p>
                      <a:pPr indent="0" lvl="0" marL="0" rtl="0" algn="ctr">
                        <a:lnSpc>
                          <a:spcPct val="115000"/>
                        </a:lnSpc>
                        <a:spcBef>
                          <a:spcPts val="0"/>
                        </a:spcBef>
                        <a:spcAft>
                          <a:spcPts val="0"/>
                        </a:spcAft>
                        <a:buNone/>
                      </a:pPr>
                      <a:r>
                        <a:rPr lang="en" sz="1100"/>
                        <a:t>Expected result</a:t>
                      </a:r>
                      <a:endParaRPr sz="1100"/>
                    </a:p>
                  </a:txBody>
                  <a:tcPr marT="19050" marB="19050" marR="28575" marL="28575" anchor="ctr">
                    <a:lnL cap="flat" cmpd="sng" w="7625">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CFE2F3"/>
                    </a:solidFill>
                  </a:tcPr>
                </a:tc>
                <a:tc hMerge="1"/>
              </a:tr>
              <a:tr h="625825">
                <a:tc>
                  <a:txBody>
                    <a:bodyPr/>
                    <a:lstStyle/>
                    <a:p>
                      <a:pPr indent="0" lvl="0" marL="0" rtl="0" algn="ctr">
                        <a:lnSpc>
                          <a:spcPct val="115000"/>
                        </a:lnSpc>
                        <a:spcBef>
                          <a:spcPts val="0"/>
                        </a:spcBef>
                        <a:spcAft>
                          <a:spcPts val="0"/>
                        </a:spcAft>
                        <a:buNone/>
                      </a:pPr>
                      <a:r>
                        <a:rPr b="1" lang="en" sz="800"/>
                        <a:t>1</a:t>
                      </a:r>
                      <a:endParaRPr b="1" sz="800"/>
                    </a:p>
                  </a:txBody>
                  <a:tcPr marT="19050" marB="19050" marR="28575" marL="28575" anchor="ctr">
                    <a:lnL cap="flat" cmpd="sng" w="228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b="1" lang="en" sz="800"/>
                        <a:t>Kayıt sayfasında, geçerli formatta ancak gerçekte var olmayan bir e-posta adresi (örneğin, hatalieposta@mail.com) girerek yeni bir kullanıcı kaydı oluşturun.</a:t>
                      </a:r>
                      <a:endParaRPr b="1" sz="8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sz="12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sz="1200"/>
                    </a:p>
                  </a:txBody>
                  <a:tcPr marT="19050" marB="19050" marR="28575" marL="28575" anchor="ctr">
                    <a:lnL cap="flat" cmpd="sng" w="7625">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r>
              <a:tr h="332475">
                <a:tc>
                  <a:txBody>
                    <a:bodyPr/>
                    <a:lstStyle/>
                    <a:p>
                      <a:pPr indent="0" lvl="0" marL="0" rtl="0" algn="ctr">
                        <a:lnSpc>
                          <a:spcPct val="115000"/>
                        </a:lnSpc>
                        <a:spcBef>
                          <a:spcPts val="0"/>
                        </a:spcBef>
                        <a:spcAft>
                          <a:spcPts val="0"/>
                        </a:spcAft>
                        <a:buNone/>
                      </a:pPr>
                      <a:r>
                        <a:rPr b="1" lang="en" sz="800"/>
                        <a:t>2</a:t>
                      </a:r>
                      <a:endParaRPr b="1" sz="800"/>
                    </a:p>
                  </a:txBody>
                  <a:tcPr marT="19050" marB="19050" marR="28575" marL="28575" anchor="ctr">
                    <a:lnL cap="flat" cmpd="sng" w="228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b="1" lang="en" sz="800"/>
                        <a:t>Başarıyla giriş yaptıktan sonra yeni bir pano ve görevler oluşturun.</a:t>
                      </a:r>
                      <a:endParaRPr b="1" sz="8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sz="12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sz="1200"/>
                    </a:p>
                  </a:txBody>
                  <a:tcPr marT="19050" marB="19050" marR="28575" marL="28575" anchor="ctr">
                    <a:lnL cap="flat" cmpd="sng" w="7625">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r>
              <a:tr h="226850">
                <a:tc>
                  <a:txBody>
                    <a:bodyPr/>
                    <a:lstStyle/>
                    <a:p>
                      <a:pPr indent="0" lvl="0" marL="0" rtl="0" algn="ctr">
                        <a:lnSpc>
                          <a:spcPct val="115000"/>
                        </a:lnSpc>
                        <a:spcBef>
                          <a:spcPts val="0"/>
                        </a:spcBef>
                        <a:spcAft>
                          <a:spcPts val="0"/>
                        </a:spcAft>
                        <a:buNone/>
                      </a:pPr>
                      <a:r>
                        <a:rPr b="1" lang="en" sz="800"/>
                        <a:t>3</a:t>
                      </a:r>
                      <a:endParaRPr b="1" sz="800"/>
                    </a:p>
                  </a:txBody>
                  <a:tcPr marT="19050" marB="19050" marR="28575" marL="28575" anchor="ctr">
                    <a:lnL cap="flat" cmpd="sng" w="228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b="1" lang="en" sz="800"/>
                        <a:t>Oturumu kapatın ("Log Out").</a:t>
                      </a:r>
                      <a:endParaRPr b="1" sz="8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sz="12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spcBef>
                          <a:spcPts val="0"/>
                        </a:spcBef>
                        <a:spcAft>
                          <a:spcPts val="0"/>
                        </a:spcAft>
                        <a:buNone/>
                      </a:pPr>
                      <a:r>
                        <a:t/>
                      </a:r>
                      <a:endParaRPr sz="1200"/>
                    </a:p>
                  </a:txBody>
                  <a:tcPr marT="19050" marB="19050" marR="28575" marL="28575" anchor="ctr">
                    <a:lnL cap="flat" cmpd="sng" w="7625">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r>
              <a:tr h="547600">
                <a:tc>
                  <a:txBody>
                    <a:bodyPr/>
                    <a:lstStyle/>
                    <a:p>
                      <a:pPr indent="0" lvl="0" marL="0" rtl="0" algn="ctr">
                        <a:lnSpc>
                          <a:spcPct val="115000"/>
                        </a:lnSpc>
                        <a:spcBef>
                          <a:spcPts val="0"/>
                        </a:spcBef>
                        <a:spcAft>
                          <a:spcPts val="0"/>
                        </a:spcAft>
                        <a:buNone/>
                      </a:pPr>
                      <a:r>
                        <a:rPr b="1" lang="en" sz="800"/>
                        <a:t>4</a:t>
                      </a:r>
                      <a:endParaRPr b="1" sz="800"/>
                    </a:p>
                  </a:txBody>
                  <a:tcPr marT="19050" marB="19050" marR="28575" marL="28575" anchor="ctr">
                    <a:lnL cap="flat" cmpd="sng" w="228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22850">
                      <a:solidFill>
                        <a:srgbClr val="00000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b="1" lang="en" sz="800"/>
                        <a:t>Aynı e-posta ve şifre ile tekrar giriş yapmayı deneyin.</a:t>
                      </a:r>
                      <a:endParaRPr b="1" sz="8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22850">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sz="800"/>
                        <a:t>Kullanıcı, uydurma e-posta adresiyle sorunsuz bir şekilde giriş yapabiliyor ve daha önce oluşturduğu verilere erişebiliyor.</a:t>
                      </a:r>
                      <a:endParaRPr sz="8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22850">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sz="800"/>
                        <a:t>Uygulama, kayıt sırasında e-postanın varlığını kontrol etmeli ve bir e-posta doğrulama sistemiyle kullanıcıların geçersiz bir adresle kayıt olmasını engellemelidir.</a:t>
                      </a:r>
                      <a:endParaRPr sz="800"/>
                    </a:p>
                  </a:txBody>
                  <a:tcPr marT="19050" marB="19050" marR="28575" marL="28575" anchor="ctr">
                    <a:lnL cap="flat" cmpd="sng" w="7625">
                      <a:solidFill>
                        <a:srgbClr val="000000"/>
                      </a:solidFill>
                      <a:prstDash val="solid"/>
                      <a:round/>
                      <a:headEnd len="sm" w="sm" type="none"/>
                      <a:tailEnd len="sm" w="sm" type="none"/>
                    </a:lnL>
                    <a:lnR cap="flat" cmpd="sng" w="228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22850">
                      <a:solidFill>
                        <a:srgbClr val="000000"/>
                      </a:solidFill>
                      <a:prstDash val="solid"/>
                      <a:round/>
                      <a:headEnd len="sm" w="sm" type="none"/>
                      <a:tailEnd len="sm" w="sm" type="none"/>
                    </a:lnB>
                  </a:tcPr>
                </a:tc>
                <a:tc hMerge="1"/>
              </a:tr>
              <a:tr h="420475">
                <a:tc>
                  <a:txBody>
                    <a:bodyPr/>
                    <a:lstStyle/>
                    <a:p>
                      <a:pPr indent="0" lvl="0" marL="0" rtl="0" algn="l">
                        <a:lnSpc>
                          <a:spcPct val="115000"/>
                        </a:lnSpc>
                        <a:spcBef>
                          <a:spcPts val="0"/>
                        </a:spcBef>
                        <a:spcAft>
                          <a:spcPts val="0"/>
                        </a:spcAft>
                        <a:buNone/>
                      </a:pPr>
                      <a:r>
                        <a:rPr b="1" lang="en" sz="800"/>
                        <a:t>Additional info:</a:t>
                      </a:r>
                      <a:endParaRPr b="1" sz="800"/>
                    </a:p>
                  </a:txBody>
                  <a:tcPr marT="19050" marB="19050" marR="28575" marL="28575" anchor="ctr">
                    <a:lnL cap="flat" cmpd="sng" w="152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228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gridSpan="6">
                  <a:txBody>
                    <a:bodyPr/>
                    <a:lstStyle/>
                    <a:p>
                      <a:pPr indent="0" lvl="0" marL="0" rtl="0" algn="l">
                        <a:lnSpc>
                          <a:spcPct val="115000"/>
                        </a:lnSpc>
                        <a:spcBef>
                          <a:spcPts val="0"/>
                        </a:spcBef>
                        <a:spcAft>
                          <a:spcPts val="0"/>
                        </a:spcAft>
                        <a:buNone/>
                      </a:pPr>
                      <a:r>
                        <a:rPr lang="en" sz="700"/>
                        <a:t>- Bu durum, kullanıcının kendi hatalı e-posta yazması durumunda hesap kurtarma özelliğini kullanmasını imkansız hale getiriyor.</a:t>
                      </a:r>
                      <a:endParaRPr sz="700"/>
                    </a:p>
                    <a:p>
                      <a:pPr indent="0" lvl="0" marL="0" rtl="0" algn="l">
                        <a:lnSpc>
                          <a:spcPct val="115000"/>
                        </a:lnSpc>
                        <a:spcBef>
                          <a:spcPts val="0"/>
                        </a:spcBef>
                        <a:spcAft>
                          <a:spcPts val="0"/>
                        </a:spcAft>
                        <a:buNone/>
                      </a:pPr>
                      <a:r>
                        <a:rPr lang="en" sz="700"/>
                        <a:t>- API'ın e-posta adresini doğrulama mekanizmasının eksik olması, veri tabanında kullanılmayacak ve doğrulanamayacak kayıtların oluşmasına neden oluyor. Bu, uygulamanın veri bütünlüğünü olumsuz etkiler.</a:t>
                      </a:r>
                      <a:endParaRPr sz="700"/>
                    </a:p>
                  </a:txBody>
                  <a:tcPr marT="19050" marB="19050" marR="28575" marL="28575" anchor="ctr">
                    <a:lnL cap="flat" cmpd="sng" w="7625">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228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hMerge="1"/>
                <a:tc hMerge="1"/>
                <a:tc hMerge="1"/>
                <a:tc hMerge="1"/>
                <a:tc hMerge="1"/>
              </a:tr>
              <a:tr h="215125">
                <a:tc>
                  <a:txBody>
                    <a:bodyPr/>
                    <a:lstStyle/>
                    <a:p>
                      <a:pPr indent="0" lvl="0" marL="0" rtl="0" algn="l">
                        <a:lnSpc>
                          <a:spcPct val="115000"/>
                        </a:lnSpc>
                        <a:spcBef>
                          <a:spcPts val="0"/>
                        </a:spcBef>
                        <a:spcAft>
                          <a:spcPts val="0"/>
                        </a:spcAft>
                        <a:buNone/>
                      </a:pPr>
                      <a:r>
                        <a:rPr b="1" lang="en" sz="800"/>
                        <a:t>Reporter:</a:t>
                      </a:r>
                      <a:endParaRPr b="1" sz="800"/>
                    </a:p>
                  </a:txBody>
                  <a:tcPr marT="19050" marB="19050" marR="28575" marL="28575" anchor="ctr">
                    <a:lnL cap="flat" cmpd="sng" w="152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lang="en" sz="1000"/>
                        <a:t>Müge Etik</a:t>
                      </a:r>
                      <a:endParaRPr sz="10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b="1" lang="en" sz="900"/>
                        <a:t>Assignee:</a:t>
                      </a:r>
                      <a:endParaRPr b="1" sz="9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sz="1000"/>
                        <a:t>xxx xxx</a:t>
                      </a:r>
                      <a:endParaRPr sz="1000"/>
                    </a:p>
                  </a:txBody>
                  <a:tcPr marT="19050" marB="19050" marR="28575" marL="28575" anchor="ctr">
                    <a:lnL cap="flat" cmpd="sng" w="7625">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r>
              <a:tr h="371575">
                <a:tc>
                  <a:txBody>
                    <a:bodyPr/>
                    <a:lstStyle/>
                    <a:p>
                      <a:pPr indent="0" lvl="0" marL="0" rtl="0" algn="l">
                        <a:lnSpc>
                          <a:spcPct val="115000"/>
                        </a:lnSpc>
                        <a:spcBef>
                          <a:spcPts val="0"/>
                        </a:spcBef>
                        <a:spcAft>
                          <a:spcPts val="0"/>
                        </a:spcAft>
                        <a:buNone/>
                      </a:pPr>
                      <a:r>
                        <a:rPr b="1" lang="en" sz="800"/>
                        <a:t>Report Date:</a:t>
                      </a:r>
                      <a:endParaRPr b="1" sz="800"/>
                    </a:p>
                  </a:txBody>
                  <a:tcPr marT="19050" marB="19050" marR="28575" marL="28575" anchor="ctr">
                    <a:lnL cap="flat" cmpd="sng" w="15250">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b="1" lang="en" sz="900"/>
                        <a:t>13.09.2025</a:t>
                      </a:r>
                      <a:endParaRPr b="1" sz="9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b="1" lang="en" sz="900"/>
                        <a:t>Attachments:</a:t>
                      </a:r>
                      <a:endParaRPr b="1" sz="900"/>
                    </a:p>
                  </a:txBody>
                  <a:tcPr marT="19050" marB="19050" marR="28575" marL="2857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sz="900" u="sng">
                          <a:solidFill>
                            <a:schemeClr val="hlink"/>
                          </a:solidFill>
                          <a:hlinkClick r:id="rId4"/>
                        </a:rPr>
                        <a:t>https://jam.dev/c/e15790ef-ec99-4c3c-ad35-8ca1ebb93625</a:t>
                      </a:r>
                      <a:endParaRPr sz="900" u="sng">
                        <a:solidFill>
                          <a:schemeClr val="hlink"/>
                        </a:solidFill>
                      </a:endParaRPr>
                    </a:p>
                  </a:txBody>
                  <a:tcPr marT="19050" marB="19050" marR="28575" marL="28575" anchor="ctr">
                    <a:lnL cap="flat" cmpd="sng" w="7625">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tcPr>
                </a:tc>
                <a:tc hMerge="1"/>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14"/>
          <p:cNvSpPr txBox="1"/>
          <p:nvPr>
            <p:ph type="title"/>
          </p:nvPr>
        </p:nvSpPr>
        <p:spPr>
          <a:xfrm>
            <a:off x="1605875" y="335300"/>
            <a:ext cx="7538100" cy="90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1199" name="Google Shape;1199;p114"/>
          <p:cNvSpPr txBox="1"/>
          <p:nvPr>
            <p:ph idx="2" type="title"/>
          </p:nvPr>
        </p:nvSpPr>
        <p:spPr>
          <a:xfrm>
            <a:off x="1610975" y="1315350"/>
            <a:ext cx="6482700" cy="3828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27197"/>
              <a:buNone/>
            </a:pPr>
            <a:r>
              <a:rPr i="1" lang="en" sz="3640">
                <a:latin typeface="Spectral ExtraLight"/>
                <a:ea typeface="Spectral ExtraLight"/>
                <a:cs typeface="Spectral ExtraLight"/>
                <a:sym typeface="Spectral ExtraLight"/>
              </a:rPr>
              <a:t>1</a:t>
            </a:r>
            <a:r>
              <a:rPr lang="en" sz="3640">
                <a:latin typeface="Spectral ExtraLight"/>
                <a:ea typeface="Spectral ExtraLight"/>
                <a:cs typeface="Spectral ExtraLight"/>
                <a:sym typeface="Spectral ExtraLight"/>
              </a:rPr>
              <a:t> </a:t>
            </a:r>
            <a:r>
              <a:rPr lang="en" sz="3640"/>
              <a:t>Introduction &amp; Scope</a:t>
            </a:r>
            <a:br>
              <a:rPr lang="en" sz="3640">
                <a:latin typeface="Spectral ExtraLight"/>
                <a:ea typeface="Spectral ExtraLight"/>
                <a:cs typeface="Spectral ExtraLight"/>
                <a:sym typeface="Spectral ExtraLight"/>
              </a:rPr>
            </a:br>
            <a:r>
              <a:rPr i="1" lang="en" sz="3640">
                <a:latin typeface="Spectral ExtraLight"/>
                <a:ea typeface="Spectral ExtraLight"/>
                <a:cs typeface="Spectral ExtraLight"/>
                <a:sym typeface="Spectral ExtraLight"/>
              </a:rPr>
              <a:t>2</a:t>
            </a:r>
            <a:r>
              <a:rPr lang="en" sz="3640">
                <a:latin typeface="Spectral ExtraLight"/>
                <a:ea typeface="Spectral ExtraLight"/>
                <a:cs typeface="Spectral ExtraLight"/>
                <a:sym typeface="Spectral ExtraLight"/>
              </a:rPr>
              <a:t> </a:t>
            </a:r>
            <a:r>
              <a:rPr lang="en" sz="3640"/>
              <a:t>Execution (API &amp; UI Tests)</a:t>
            </a:r>
            <a:endParaRPr sz="3640"/>
          </a:p>
          <a:p>
            <a:pPr indent="0" lvl="0" marL="0" rtl="0" algn="l">
              <a:spcBef>
                <a:spcPts val="0"/>
              </a:spcBef>
              <a:spcAft>
                <a:spcPts val="0"/>
              </a:spcAft>
              <a:buSzPct val="27197"/>
              <a:buNone/>
            </a:pPr>
            <a:r>
              <a:rPr i="1" lang="en" sz="3640">
                <a:latin typeface="Spectral ExtraLight"/>
                <a:ea typeface="Spectral ExtraLight"/>
                <a:cs typeface="Spectral ExtraLight"/>
                <a:sym typeface="Spectral ExtraLight"/>
              </a:rPr>
              <a:t>3</a:t>
            </a:r>
            <a:r>
              <a:rPr lang="en" sz="3640">
                <a:latin typeface="Spectral ExtraLight"/>
                <a:ea typeface="Spectral ExtraLight"/>
                <a:cs typeface="Spectral ExtraLight"/>
                <a:sym typeface="Spectral ExtraLight"/>
              </a:rPr>
              <a:t> </a:t>
            </a:r>
            <a:r>
              <a:rPr lang="en" sz="3640"/>
              <a:t>Results</a:t>
            </a:r>
            <a:endParaRPr sz="3640"/>
          </a:p>
          <a:p>
            <a:pPr indent="0" lvl="0" marL="0" rtl="0" algn="l">
              <a:spcBef>
                <a:spcPts val="0"/>
              </a:spcBef>
              <a:spcAft>
                <a:spcPts val="0"/>
              </a:spcAft>
              <a:buSzPct val="27197"/>
              <a:buNone/>
            </a:pPr>
            <a:r>
              <a:rPr i="1" lang="en" sz="3640">
                <a:latin typeface="Spectral ExtraLight"/>
                <a:ea typeface="Spectral ExtraLight"/>
                <a:cs typeface="Spectral ExtraLight"/>
                <a:sym typeface="Spectral ExtraLight"/>
              </a:rPr>
              <a:t>4</a:t>
            </a:r>
            <a:r>
              <a:rPr lang="en" sz="3640">
                <a:latin typeface="Spectral ExtraLight"/>
                <a:ea typeface="Spectral ExtraLight"/>
                <a:cs typeface="Spectral ExtraLight"/>
                <a:sym typeface="Spectral ExtraLight"/>
              </a:rPr>
              <a:t> </a:t>
            </a:r>
            <a:r>
              <a:rPr lang="en" sz="3640"/>
              <a:t>Conclusion &amp; Suggestions</a:t>
            </a:r>
            <a:endParaRPr sz="3640"/>
          </a:p>
          <a:p>
            <a:pPr indent="0" lvl="0" marL="0" rtl="0" algn="l">
              <a:spcBef>
                <a:spcPts val="0"/>
              </a:spcBef>
              <a:spcAft>
                <a:spcPts val="0"/>
              </a:spcAft>
              <a:buSzPct val="27197"/>
              <a:buNone/>
            </a:pPr>
            <a:r>
              <a:rPr i="1" lang="en" sz="3640">
                <a:latin typeface="Spectral ExtraLight"/>
                <a:ea typeface="Spectral ExtraLight"/>
                <a:cs typeface="Spectral ExtraLight"/>
                <a:sym typeface="Spectral ExtraLight"/>
              </a:rPr>
              <a:t>5</a:t>
            </a:r>
            <a:r>
              <a:rPr i="1" lang="en" sz="3640">
                <a:latin typeface="Spectral ExtraLight"/>
                <a:ea typeface="Spectral ExtraLight"/>
                <a:cs typeface="Spectral ExtraLight"/>
                <a:sym typeface="Spectral ExtraLight"/>
              </a:rPr>
              <a:t> </a:t>
            </a:r>
            <a:r>
              <a:rPr lang="en" sz="3640"/>
              <a:t>Lessons Learned :)</a:t>
            </a:r>
            <a:endParaRPr sz="3640"/>
          </a:p>
          <a:p>
            <a:pPr indent="0" lvl="0" marL="0" rtl="0" algn="l">
              <a:spcBef>
                <a:spcPts val="0"/>
              </a:spcBef>
              <a:spcAft>
                <a:spcPts val="0"/>
              </a:spcAft>
              <a:buSzPct val="27197"/>
              <a:buNone/>
            </a:pPr>
            <a:r>
              <a:t/>
            </a:r>
            <a:endParaRPr sz="3640">
              <a:latin typeface="Spectral ExtraLight"/>
              <a:ea typeface="Spectral ExtraLight"/>
              <a:cs typeface="Spectral ExtraLight"/>
              <a:sym typeface="Spectral ExtraLight"/>
            </a:endParaRPr>
          </a:p>
          <a:p>
            <a:pPr indent="0" lvl="0" marL="0" rtl="0" algn="l">
              <a:spcBef>
                <a:spcPts val="0"/>
              </a:spcBef>
              <a:spcAft>
                <a:spcPts val="0"/>
              </a:spcAft>
              <a:buSzPct val="27197"/>
              <a:buNone/>
            </a:pPr>
            <a:r>
              <a:t/>
            </a:r>
            <a:endParaRPr sz="3640">
              <a:latin typeface="Spectral ExtraLight"/>
              <a:ea typeface="Spectral ExtraLight"/>
              <a:cs typeface="Spectral ExtraLight"/>
              <a:sym typeface="Spectral ExtraLight"/>
            </a:endParaRPr>
          </a:p>
        </p:txBody>
      </p:sp>
      <p:sp>
        <p:nvSpPr>
          <p:cNvPr id="1200" name="Google Shape;1200;p114"/>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pg. </a:t>
            </a:r>
            <a:fld id="{00000000-1234-1234-1234-123412341234}" type="slidenum">
              <a:rPr lang="en"/>
              <a:t>‹#›</a:t>
            </a:fld>
            <a:endParaRPr/>
          </a:p>
        </p:txBody>
      </p:sp>
      <p:sp>
        <p:nvSpPr>
          <p:cNvPr id="1201" name="Google Shape;1201;p114"/>
          <p:cNvSpPr txBox="1"/>
          <p:nvPr>
            <p:ph idx="3" type="subTitle"/>
          </p:nvPr>
        </p:nvSpPr>
        <p:spPr>
          <a:xfrm>
            <a:off x="8459550" y="22625"/>
            <a:ext cx="548700" cy="323100"/>
          </a:xfrm>
          <a:prstGeom prst="rect">
            <a:avLst/>
          </a:prstGeom>
        </p:spPr>
        <p:txBody>
          <a:bodyPr anchorCtr="0" anchor="t" bIns="91425" lIns="0" spcFirstLastPara="1" rIns="91425" wrap="square" tIns="91425">
            <a:spAutoFit/>
          </a:bodyPr>
          <a:lstStyle/>
          <a:p>
            <a:pPr indent="0" lvl="0" marL="0" rtl="0" algn="r">
              <a:spcBef>
                <a:spcPts val="0"/>
              </a:spcBef>
              <a:spcAft>
                <a:spcPts val="0"/>
              </a:spcAft>
              <a:buNone/>
            </a:pPr>
            <a:r>
              <a:rPr lang="en"/>
              <a:t>TaskPro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132"/>
          <p:cNvSpPr txBox="1"/>
          <p:nvPr>
            <p:ph type="title"/>
          </p:nvPr>
        </p:nvSpPr>
        <p:spPr>
          <a:xfrm>
            <a:off x="695925" y="345725"/>
            <a:ext cx="7538100" cy="905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Part 3</a:t>
            </a:r>
            <a:endParaRPr/>
          </a:p>
        </p:txBody>
      </p:sp>
      <p:sp>
        <p:nvSpPr>
          <p:cNvPr id="1414" name="Google Shape;1414;p132"/>
          <p:cNvSpPr txBox="1"/>
          <p:nvPr>
            <p:ph idx="2" type="title"/>
          </p:nvPr>
        </p:nvSpPr>
        <p:spPr>
          <a:xfrm>
            <a:off x="485050" y="1057450"/>
            <a:ext cx="7538100" cy="905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RESULTS</a:t>
            </a:r>
            <a:endParaRPr/>
          </a:p>
        </p:txBody>
      </p:sp>
      <p:sp>
        <p:nvSpPr>
          <p:cNvPr id="1415" name="Google Shape;1415;p132"/>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pg. </a:t>
            </a:r>
            <a:fld id="{00000000-1234-1234-1234-123412341234}" type="slidenum">
              <a:rPr lang="en"/>
              <a:t>‹#›</a:t>
            </a:fld>
            <a:endParaRPr/>
          </a:p>
        </p:txBody>
      </p:sp>
      <p:sp>
        <p:nvSpPr>
          <p:cNvPr id="1416" name="Google Shape;1416;p132"/>
          <p:cNvSpPr txBox="1"/>
          <p:nvPr>
            <p:ph idx="3" type="subTitle"/>
          </p:nvPr>
        </p:nvSpPr>
        <p:spPr>
          <a:xfrm>
            <a:off x="8459550" y="22625"/>
            <a:ext cx="548700" cy="323100"/>
          </a:xfrm>
          <a:prstGeom prst="rect">
            <a:avLst/>
          </a:prstGeom>
        </p:spPr>
        <p:txBody>
          <a:bodyPr anchorCtr="0" anchor="t" bIns="91425" lIns="0" spcFirstLastPara="1" rIns="91425" wrap="square" tIns="91425">
            <a:spAutoFit/>
          </a:bodyPr>
          <a:lstStyle/>
          <a:p>
            <a:pPr indent="0" lvl="0" marL="0" rtl="0" algn="r">
              <a:spcBef>
                <a:spcPts val="0"/>
              </a:spcBef>
              <a:spcAft>
                <a:spcPts val="0"/>
              </a:spcAft>
              <a:buNone/>
            </a:pPr>
            <a:r>
              <a:rPr lang="en"/>
              <a:t>TaskPro</a:t>
            </a:r>
            <a:endParaRPr/>
          </a:p>
        </p:txBody>
      </p:sp>
      <p:sp>
        <p:nvSpPr>
          <p:cNvPr id="1417" name="Google Shape;1417;p132"/>
          <p:cNvSpPr txBox="1"/>
          <p:nvPr/>
        </p:nvSpPr>
        <p:spPr>
          <a:xfrm>
            <a:off x="4435003" y="3398208"/>
            <a:ext cx="1012200" cy="375000"/>
          </a:xfrm>
          <a:prstGeom prst="rect">
            <a:avLst/>
          </a:prstGeom>
          <a:noFill/>
          <a:ln>
            <a:noFill/>
          </a:ln>
        </p:spPr>
        <p:txBody>
          <a:bodyPr anchorCtr="0" anchor="b" bIns="45700" lIns="45700" spcFirstLastPara="1" rIns="45700" wrap="square" tIns="45700">
            <a:noAutofit/>
          </a:bodyPr>
          <a:lstStyle/>
          <a:p>
            <a:pPr indent="0" lvl="0" marL="0" rtl="0" algn="r">
              <a:lnSpc>
                <a:spcPct val="80000"/>
              </a:lnSpc>
              <a:spcBef>
                <a:spcPts val="0"/>
              </a:spcBef>
              <a:spcAft>
                <a:spcPts val="0"/>
              </a:spcAft>
              <a:buNone/>
            </a:pPr>
            <a:r>
              <a:rPr lang="en" sz="1100">
                <a:solidFill>
                  <a:srgbClr val="434343"/>
                </a:solidFill>
                <a:latin typeface="DM Sans Medium"/>
                <a:ea typeface="DM Sans Medium"/>
                <a:cs typeface="DM Sans Medium"/>
                <a:sym typeface="DM Sans Medium"/>
              </a:rPr>
              <a:t>Atlanan testler</a:t>
            </a:r>
            <a:endParaRPr sz="1100">
              <a:solidFill>
                <a:srgbClr val="434343"/>
              </a:solidFill>
              <a:latin typeface="DM Sans Medium"/>
              <a:ea typeface="DM Sans Medium"/>
              <a:cs typeface="DM Sans Medium"/>
              <a:sym typeface="DM Sans Medium"/>
            </a:endParaRPr>
          </a:p>
        </p:txBody>
      </p:sp>
      <p:cxnSp>
        <p:nvCxnSpPr>
          <p:cNvPr id="1418" name="Google Shape;1418;p132"/>
          <p:cNvCxnSpPr/>
          <p:nvPr/>
        </p:nvCxnSpPr>
        <p:spPr>
          <a:xfrm>
            <a:off x="5481715" y="3099099"/>
            <a:ext cx="0" cy="674100"/>
          </a:xfrm>
          <a:prstGeom prst="straightConnector1">
            <a:avLst/>
          </a:prstGeom>
          <a:noFill/>
          <a:ln cap="flat" cmpd="sng" w="9525">
            <a:solidFill>
              <a:schemeClr val="accent6"/>
            </a:solidFill>
            <a:prstDash val="solid"/>
            <a:round/>
            <a:headEnd len="med" w="med" type="none"/>
            <a:tailEnd len="med" w="med" type="none"/>
          </a:ln>
        </p:spPr>
      </p:cxnSp>
      <p:sp>
        <p:nvSpPr>
          <p:cNvPr id="1419" name="Google Shape;1419;p132"/>
          <p:cNvSpPr txBox="1"/>
          <p:nvPr/>
        </p:nvSpPr>
        <p:spPr>
          <a:xfrm>
            <a:off x="5082203" y="3849407"/>
            <a:ext cx="1036500" cy="399900"/>
          </a:xfrm>
          <a:prstGeom prst="rect">
            <a:avLst/>
          </a:prstGeom>
          <a:noFill/>
          <a:ln>
            <a:noFill/>
          </a:ln>
        </p:spPr>
        <p:txBody>
          <a:bodyPr anchorCtr="0" anchor="b" bIns="45700" lIns="45700" spcFirstLastPara="1" rIns="45700" wrap="square" tIns="45700">
            <a:noAutofit/>
          </a:bodyPr>
          <a:lstStyle/>
          <a:p>
            <a:pPr indent="0" lvl="0" marL="0" rtl="0" algn="r">
              <a:lnSpc>
                <a:spcPct val="90000"/>
              </a:lnSpc>
              <a:spcBef>
                <a:spcPts val="0"/>
              </a:spcBef>
              <a:spcAft>
                <a:spcPts val="0"/>
              </a:spcAft>
              <a:buNone/>
            </a:pPr>
            <a:r>
              <a:rPr lang="en" sz="1100">
                <a:solidFill>
                  <a:srgbClr val="434343"/>
                </a:solidFill>
                <a:latin typeface="DM Sans Medium"/>
                <a:ea typeface="DM Sans Medium"/>
                <a:cs typeface="DM Sans Medium"/>
                <a:sym typeface="DM Sans Medium"/>
              </a:rPr>
              <a:t>Bug’lar</a:t>
            </a:r>
            <a:endParaRPr sz="1100">
              <a:solidFill>
                <a:srgbClr val="434343"/>
              </a:solidFill>
              <a:latin typeface="DM Sans Medium"/>
              <a:ea typeface="DM Sans Medium"/>
              <a:cs typeface="DM Sans Medium"/>
              <a:sym typeface="DM Sans Medium"/>
            </a:endParaRPr>
          </a:p>
        </p:txBody>
      </p:sp>
      <p:cxnSp>
        <p:nvCxnSpPr>
          <p:cNvPr id="1420" name="Google Shape;1420;p132"/>
          <p:cNvCxnSpPr/>
          <p:nvPr/>
        </p:nvCxnSpPr>
        <p:spPr>
          <a:xfrm>
            <a:off x="6153205" y="3099111"/>
            <a:ext cx="0" cy="1164000"/>
          </a:xfrm>
          <a:prstGeom prst="straightConnector1">
            <a:avLst/>
          </a:prstGeom>
          <a:noFill/>
          <a:ln cap="flat" cmpd="sng" w="9525">
            <a:solidFill>
              <a:schemeClr val="accent5"/>
            </a:solidFill>
            <a:prstDash val="solid"/>
            <a:round/>
            <a:headEnd len="med" w="med" type="none"/>
            <a:tailEnd len="med" w="med" type="none"/>
          </a:ln>
        </p:spPr>
      </p:cxnSp>
      <p:sp>
        <p:nvSpPr>
          <p:cNvPr id="1421" name="Google Shape;1421;p132"/>
          <p:cNvSpPr txBox="1"/>
          <p:nvPr/>
        </p:nvSpPr>
        <p:spPr>
          <a:xfrm>
            <a:off x="7148923" y="4042691"/>
            <a:ext cx="1085100" cy="527100"/>
          </a:xfrm>
          <a:prstGeom prst="rect">
            <a:avLst/>
          </a:prstGeom>
          <a:noFill/>
          <a:ln>
            <a:noFill/>
          </a:ln>
        </p:spPr>
        <p:txBody>
          <a:bodyPr anchorCtr="0" anchor="b" bIns="45700" lIns="45700" spcFirstLastPara="1" rIns="45700" wrap="square" tIns="45700">
            <a:noAutofit/>
          </a:bodyPr>
          <a:lstStyle/>
          <a:p>
            <a:pPr indent="0" lvl="0" marL="0" rtl="0" algn="r">
              <a:spcBef>
                <a:spcPts val="0"/>
              </a:spcBef>
              <a:spcAft>
                <a:spcPts val="0"/>
              </a:spcAft>
              <a:buNone/>
            </a:pPr>
            <a:r>
              <a:rPr lang="en" sz="1100">
                <a:solidFill>
                  <a:srgbClr val="434343"/>
                </a:solidFill>
                <a:latin typeface="DM Sans Medium"/>
                <a:ea typeface="DM Sans Medium"/>
                <a:cs typeface="DM Sans Medium"/>
                <a:sym typeface="DM Sans Medium"/>
              </a:rPr>
              <a:t>Başarılı </a:t>
            </a:r>
            <a:endParaRPr sz="1100">
              <a:solidFill>
                <a:srgbClr val="434343"/>
              </a:solidFill>
              <a:latin typeface="DM Sans Medium"/>
              <a:ea typeface="DM Sans Medium"/>
              <a:cs typeface="DM Sans Medium"/>
              <a:sym typeface="DM Sans Medium"/>
            </a:endParaRPr>
          </a:p>
          <a:p>
            <a:pPr indent="0" lvl="0" marL="0" rtl="0" algn="r">
              <a:spcBef>
                <a:spcPts val="0"/>
              </a:spcBef>
              <a:spcAft>
                <a:spcPts val="0"/>
              </a:spcAft>
              <a:buNone/>
            </a:pPr>
            <a:r>
              <a:rPr lang="en" sz="1100">
                <a:solidFill>
                  <a:srgbClr val="434343"/>
                </a:solidFill>
                <a:latin typeface="DM Sans Medium"/>
                <a:ea typeface="DM Sans Medium"/>
                <a:cs typeface="DM Sans Medium"/>
                <a:sym typeface="DM Sans Medium"/>
              </a:rPr>
              <a:t>testler</a:t>
            </a:r>
            <a:endParaRPr sz="1100">
              <a:solidFill>
                <a:srgbClr val="434343"/>
              </a:solidFill>
              <a:latin typeface="DM Sans Medium"/>
              <a:ea typeface="DM Sans Medium"/>
              <a:cs typeface="DM Sans Medium"/>
              <a:sym typeface="DM Sans Medium"/>
            </a:endParaRPr>
          </a:p>
        </p:txBody>
      </p:sp>
      <p:cxnSp>
        <p:nvCxnSpPr>
          <p:cNvPr id="1422" name="Google Shape;1422;p132"/>
          <p:cNvCxnSpPr/>
          <p:nvPr/>
        </p:nvCxnSpPr>
        <p:spPr>
          <a:xfrm>
            <a:off x="8302031" y="3099107"/>
            <a:ext cx="8100" cy="1320300"/>
          </a:xfrm>
          <a:prstGeom prst="straightConnector1">
            <a:avLst/>
          </a:prstGeom>
          <a:noFill/>
          <a:ln cap="flat" cmpd="sng" w="9525">
            <a:solidFill>
              <a:schemeClr val="accent3"/>
            </a:solidFill>
            <a:prstDash val="solid"/>
            <a:round/>
            <a:headEnd len="med" w="med" type="none"/>
            <a:tailEnd len="med" w="med" type="none"/>
          </a:ln>
        </p:spPr>
      </p:cxnSp>
      <p:sp>
        <p:nvSpPr>
          <p:cNvPr id="1423" name="Google Shape;1423;p132"/>
          <p:cNvSpPr txBox="1"/>
          <p:nvPr/>
        </p:nvSpPr>
        <p:spPr>
          <a:xfrm>
            <a:off x="8023152" y="4442891"/>
            <a:ext cx="946800" cy="600300"/>
          </a:xfrm>
          <a:prstGeom prst="rect">
            <a:avLst/>
          </a:prstGeom>
          <a:noFill/>
          <a:ln>
            <a:noFill/>
          </a:ln>
        </p:spPr>
        <p:txBody>
          <a:bodyPr anchorCtr="0" anchor="b" bIns="45700" lIns="45700" spcFirstLastPara="1" rIns="45700" wrap="square" tIns="45700">
            <a:noAutofit/>
          </a:bodyPr>
          <a:lstStyle/>
          <a:p>
            <a:pPr indent="0" lvl="0" marL="0" rtl="0" algn="r">
              <a:spcBef>
                <a:spcPts val="0"/>
              </a:spcBef>
              <a:spcAft>
                <a:spcPts val="0"/>
              </a:spcAft>
              <a:buNone/>
            </a:pPr>
            <a:r>
              <a:rPr lang="en" sz="1100">
                <a:solidFill>
                  <a:srgbClr val="434343"/>
                </a:solidFill>
                <a:latin typeface="DM Sans Medium"/>
                <a:ea typeface="DM Sans Medium"/>
                <a:cs typeface="DM Sans Medium"/>
                <a:sym typeface="DM Sans Medium"/>
              </a:rPr>
              <a:t>Planlanan tüm testler</a:t>
            </a:r>
            <a:endParaRPr sz="1100">
              <a:solidFill>
                <a:srgbClr val="434343"/>
              </a:solidFill>
              <a:latin typeface="DM Sans Medium"/>
              <a:ea typeface="DM Sans Medium"/>
              <a:cs typeface="DM Sans Medium"/>
              <a:sym typeface="DM Sans Medium"/>
            </a:endParaRPr>
          </a:p>
        </p:txBody>
      </p:sp>
      <p:cxnSp>
        <p:nvCxnSpPr>
          <p:cNvPr id="1424" name="Google Shape;1424;p132"/>
          <p:cNvCxnSpPr/>
          <p:nvPr/>
        </p:nvCxnSpPr>
        <p:spPr>
          <a:xfrm>
            <a:off x="8982692" y="3087869"/>
            <a:ext cx="0" cy="1958100"/>
          </a:xfrm>
          <a:prstGeom prst="straightConnector1">
            <a:avLst/>
          </a:prstGeom>
          <a:noFill/>
          <a:ln cap="flat" cmpd="sng" w="9525">
            <a:solidFill>
              <a:schemeClr val="accent4"/>
            </a:solidFill>
            <a:prstDash val="solid"/>
            <a:round/>
            <a:headEnd len="med" w="med" type="none"/>
            <a:tailEnd len="med" w="med" type="none"/>
          </a:ln>
        </p:spPr>
      </p:cxnSp>
      <p:sp>
        <p:nvSpPr>
          <p:cNvPr id="1425" name="Google Shape;1425;p132"/>
          <p:cNvSpPr/>
          <p:nvPr/>
        </p:nvSpPr>
        <p:spPr>
          <a:xfrm>
            <a:off x="4631986" y="913407"/>
            <a:ext cx="4376261" cy="2188912"/>
          </a:xfrm>
          <a:custGeom>
            <a:rect b="b" l="l" r="r" t="t"/>
            <a:pathLst>
              <a:path extrusionOk="0" h="142926" w="285750">
                <a:moveTo>
                  <a:pt x="142875" y="0"/>
                </a:moveTo>
                <a:lnTo>
                  <a:pt x="139227" y="51"/>
                </a:lnTo>
                <a:lnTo>
                  <a:pt x="135580" y="206"/>
                </a:lnTo>
                <a:lnTo>
                  <a:pt x="131932" y="462"/>
                </a:lnTo>
                <a:lnTo>
                  <a:pt x="128336" y="771"/>
                </a:lnTo>
                <a:lnTo>
                  <a:pt x="124791" y="1182"/>
                </a:lnTo>
                <a:lnTo>
                  <a:pt x="121246" y="1695"/>
                </a:lnTo>
                <a:lnTo>
                  <a:pt x="117701" y="2261"/>
                </a:lnTo>
                <a:lnTo>
                  <a:pt x="114208" y="2928"/>
                </a:lnTo>
                <a:lnTo>
                  <a:pt x="110765" y="3699"/>
                </a:lnTo>
                <a:lnTo>
                  <a:pt x="107323" y="4572"/>
                </a:lnTo>
                <a:lnTo>
                  <a:pt x="103932" y="5497"/>
                </a:lnTo>
                <a:lnTo>
                  <a:pt x="100593" y="6473"/>
                </a:lnTo>
                <a:lnTo>
                  <a:pt x="97254" y="7604"/>
                </a:lnTo>
                <a:lnTo>
                  <a:pt x="93966" y="8734"/>
                </a:lnTo>
                <a:lnTo>
                  <a:pt x="90678" y="10018"/>
                </a:lnTo>
                <a:lnTo>
                  <a:pt x="87492" y="11303"/>
                </a:lnTo>
                <a:lnTo>
                  <a:pt x="84307" y="12741"/>
                </a:lnTo>
                <a:lnTo>
                  <a:pt x="81173" y="14231"/>
                </a:lnTo>
                <a:lnTo>
                  <a:pt x="78039" y="15772"/>
                </a:lnTo>
                <a:lnTo>
                  <a:pt x="75008" y="17365"/>
                </a:lnTo>
                <a:lnTo>
                  <a:pt x="71977" y="19060"/>
                </a:lnTo>
                <a:lnTo>
                  <a:pt x="68997" y="20858"/>
                </a:lnTo>
                <a:lnTo>
                  <a:pt x="66069" y="22656"/>
                </a:lnTo>
                <a:lnTo>
                  <a:pt x="63192" y="24557"/>
                </a:lnTo>
                <a:lnTo>
                  <a:pt x="60366" y="26561"/>
                </a:lnTo>
                <a:lnTo>
                  <a:pt x="57592" y="28565"/>
                </a:lnTo>
                <a:lnTo>
                  <a:pt x="54869" y="30671"/>
                </a:lnTo>
                <a:lnTo>
                  <a:pt x="52197" y="32829"/>
                </a:lnTo>
                <a:lnTo>
                  <a:pt x="49577" y="35038"/>
                </a:lnTo>
                <a:lnTo>
                  <a:pt x="47008" y="37350"/>
                </a:lnTo>
                <a:lnTo>
                  <a:pt x="44491" y="39662"/>
                </a:lnTo>
                <a:lnTo>
                  <a:pt x="42025" y="42076"/>
                </a:lnTo>
                <a:lnTo>
                  <a:pt x="39610" y="44542"/>
                </a:lnTo>
                <a:lnTo>
                  <a:pt x="37299" y="47060"/>
                </a:lnTo>
                <a:lnTo>
                  <a:pt x="34987" y="49629"/>
                </a:lnTo>
                <a:lnTo>
                  <a:pt x="32778" y="52249"/>
                </a:lnTo>
                <a:lnTo>
                  <a:pt x="30620" y="54920"/>
                </a:lnTo>
                <a:lnTo>
                  <a:pt x="28513" y="57643"/>
                </a:lnTo>
                <a:lnTo>
                  <a:pt x="26510" y="60417"/>
                </a:lnTo>
                <a:lnTo>
                  <a:pt x="24506" y="63243"/>
                </a:lnTo>
                <a:lnTo>
                  <a:pt x="22605" y="66120"/>
                </a:lnTo>
                <a:lnTo>
                  <a:pt x="20807" y="69048"/>
                </a:lnTo>
                <a:lnTo>
                  <a:pt x="19009" y="72028"/>
                </a:lnTo>
                <a:lnTo>
                  <a:pt x="17314" y="75059"/>
                </a:lnTo>
                <a:lnTo>
                  <a:pt x="15721" y="78090"/>
                </a:lnTo>
                <a:lnTo>
                  <a:pt x="14180" y="81224"/>
                </a:lnTo>
                <a:lnTo>
                  <a:pt x="12690" y="84358"/>
                </a:lnTo>
                <a:lnTo>
                  <a:pt x="11303" y="87543"/>
                </a:lnTo>
                <a:lnTo>
                  <a:pt x="9967" y="90729"/>
                </a:lnTo>
                <a:lnTo>
                  <a:pt x="8682" y="94017"/>
                </a:lnTo>
                <a:lnTo>
                  <a:pt x="7552" y="97305"/>
                </a:lnTo>
                <a:lnTo>
                  <a:pt x="6422" y="100644"/>
                </a:lnTo>
                <a:lnTo>
                  <a:pt x="5446" y="103984"/>
                </a:lnTo>
                <a:lnTo>
                  <a:pt x="4521" y="107374"/>
                </a:lnTo>
                <a:lnTo>
                  <a:pt x="3648" y="110816"/>
                </a:lnTo>
                <a:lnTo>
                  <a:pt x="2877" y="114259"/>
                </a:lnTo>
                <a:lnTo>
                  <a:pt x="2209" y="117752"/>
                </a:lnTo>
                <a:lnTo>
                  <a:pt x="1644" y="121297"/>
                </a:lnTo>
                <a:lnTo>
                  <a:pt x="1130" y="124842"/>
                </a:lnTo>
                <a:lnTo>
                  <a:pt x="719" y="128387"/>
                </a:lnTo>
                <a:lnTo>
                  <a:pt x="411" y="131983"/>
                </a:lnTo>
                <a:lnTo>
                  <a:pt x="154" y="135631"/>
                </a:lnTo>
                <a:lnTo>
                  <a:pt x="0" y="139278"/>
                </a:lnTo>
                <a:lnTo>
                  <a:pt x="0" y="142926"/>
                </a:lnTo>
                <a:lnTo>
                  <a:pt x="285750" y="142926"/>
                </a:lnTo>
                <a:lnTo>
                  <a:pt x="285750" y="139278"/>
                </a:lnTo>
                <a:lnTo>
                  <a:pt x="285596" y="135631"/>
                </a:lnTo>
                <a:lnTo>
                  <a:pt x="285339" y="131983"/>
                </a:lnTo>
                <a:lnTo>
                  <a:pt x="285031" y="128387"/>
                </a:lnTo>
                <a:lnTo>
                  <a:pt x="284620" y="124842"/>
                </a:lnTo>
                <a:lnTo>
                  <a:pt x="284106" y="121297"/>
                </a:lnTo>
                <a:lnTo>
                  <a:pt x="283541" y="117752"/>
                </a:lnTo>
                <a:lnTo>
                  <a:pt x="282873" y="114259"/>
                </a:lnTo>
                <a:lnTo>
                  <a:pt x="282102" y="110816"/>
                </a:lnTo>
                <a:lnTo>
                  <a:pt x="281229" y="107374"/>
                </a:lnTo>
                <a:lnTo>
                  <a:pt x="280304" y="103984"/>
                </a:lnTo>
                <a:lnTo>
                  <a:pt x="279328" y="100644"/>
                </a:lnTo>
                <a:lnTo>
                  <a:pt x="278198" y="97305"/>
                </a:lnTo>
                <a:lnTo>
                  <a:pt x="277068" y="94017"/>
                </a:lnTo>
                <a:lnTo>
                  <a:pt x="275783" y="90729"/>
                </a:lnTo>
                <a:lnTo>
                  <a:pt x="274447" y="87543"/>
                </a:lnTo>
                <a:lnTo>
                  <a:pt x="273060" y="84358"/>
                </a:lnTo>
                <a:lnTo>
                  <a:pt x="271570" y="81224"/>
                </a:lnTo>
                <a:lnTo>
                  <a:pt x="270029" y="78090"/>
                </a:lnTo>
                <a:lnTo>
                  <a:pt x="268437" y="75059"/>
                </a:lnTo>
                <a:lnTo>
                  <a:pt x="266741" y="72028"/>
                </a:lnTo>
                <a:lnTo>
                  <a:pt x="264943" y="69048"/>
                </a:lnTo>
                <a:lnTo>
                  <a:pt x="263145" y="66120"/>
                </a:lnTo>
                <a:lnTo>
                  <a:pt x="261244" y="63243"/>
                </a:lnTo>
                <a:lnTo>
                  <a:pt x="259240" y="60417"/>
                </a:lnTo>
                <a:lnTo>
                  <a:pt x="257237" y="57643"/>
                </a:lnTo>
                <a:lnTo>
                  <a:pt x="255130" y="54920"/>
                </a:lnTo>
                <a:lnTo>
                  <a:pt x="252973" y="52249"/>
                </a:lnTo>
                <a:lnTo>
                  <a:pt x="250763" y="49629"/>
                </a:lnTo>
                <a:lnTo>
                  <a:pt x="248451" y="47060"/>
                </a:lnTo>
                <a:lnTo>
                  <a:pt x="246140" y="44542"/>
                </a:lnTo>
                <a:lnTo>
                  <a:pt x="243725" y="42076"/>
                </a:lnTo>
                <a:lnTo>
                  <a:pt x="241259" y="39662"/>
                </a:lnTo>
                <a:lnTo>
                  <a:pt x="238742" y="37350"/>
                </a:lnTo>
                <a:lnTo>
                  <a:pt x="236173" y="35038"/>
                </a:lnTo>
                <a:lnTo>
                  <a:pt x="233553" y="32829"/>
                </a:lnTo>
                <a:lnTo>
                  <a:pt x="230881" y="30671"/>
                </a:lnTo>
                <a:lnTo>
                  <a:pt x="228158" y="28565"/>
                </a:lnTo>
                <a:lnTo>
                  <a:pt x="225384" y="26561"/>
                </a:lnTo>
                <a:lnTo>
                  <a:pt x="222558" y="24557"/>
                </a:lnTo>
                <a:lnTo>
                  <a:pt x="219681" y="22656"/>
                </a:lnTo>
                <a:lnTo>
                  <a:pt x="216753" y="20858"/>
                </a:lnTo>
                <a:lnTo>
                  <a:pt x="213773" y="19060"/>
                </a:lnTo>
                <a:lnTo>
                  <a:pt x="210742" y="17365"/>
                </a:lnTo>
                <a:lnTo>
                  <a:pt x="207711" y="15772"/>
                </a:lnTo>
                <a:lnTo>
                  <a:pt x="204577" y="14231"/>
                </a:lnTo>
                <a:lnTo>
                  <a:pt x="201443" y="12741"/>
                </a:lnTo>
                <a:lnTo>
                  <a:pt x="198258" y="11303"/>
                </a:lnTo>
                <a:lnTo>
                  <a:pt x="195072" y="10018"/>
                </a:lnTo>
                <a:lnTo>
                  <a:pt x="191784" y="8734"/>
                </a:lnTo>
                <a:lnTo>
                  <a:pt x="188496" y="7604"/>
                </a:lnTo>
                <a:lnTo>
                  <a:pt x="185157" y="6473"/>
                </a:lnTo>
                <a:lnTo>
                  <a:pt x="181818" y="5497"/>
                </a:lnTo>
                <a:lnTo>
                  <a:pt x="178427" y="4572"/>
                </a:lnTo>
                <a:lnTo>
                  <a:pt x="174985" y="3699"/>
                </a:lnTo>
                <a:lnTo>
                  <a:pt x="171542" y="2928"/>
                </a:lnTo>
                <a:lnTo>
                  <a:pt x="168049" y="2261"/>
                </a:lnTo>
                <a:lnTo>
                  <a:pt x="164504" y="1695"/>
                </a:lnTo>
                <a:lnTo>
                  <a:pt x="160959" y="1182"/>
                </a:lnTo>
                <a:lnTo>
                  <a:pt x="157414" y="771"/>
                </a:lnTo>
                <a:lnTo>
                  <a:pt x="153818" y="462"/>
                </a:lnTo>
                <a:lnTo>
                  <a:pt x="150170" y="206"/>
                </a:lnTo>
                <a:lnTo>
                  <a:pt x="146523" y="51"/>
                </a:lnTo>
                <a:lnTo>
                  <a:pt x="142875" y="0"/>
                </a:lnTo>
                <a:close/>
              </a:path>
            </a:pathLst>
          </a:custGeom>
          <a:solidFill>
            <a:schemeClr val="accent4"/>
          </a:solidFill>
          <a:ln>
            <a:noFill/>
          </a:ln>
        </p:spPr>
        <p:txBody>
          <a:bodyPr anchorCtr="0" anchor="t" bIns="91425" lIns="91425" spcFirstLastPara="1" rIns="91425" wrap="square" tIns="155425">
            <a:noAutofit/>
          </a:bodyPr>
          <a:lstStyle/>
          <a:p>
            <a:pPr indent="0" lvl="0" marL="0" rtl="0" algn="ctr">
              <a:spcBef>
                <a:spcPts val="0"/>
              </a:spcBef>
              <a:spcAft>
                <a:spcPts val="0"/>
              </a:spcAft>
              <a:buNone/>
            </a:pPr>
            <a:r>
              <a:rPr b="1" lang="en">
                <a:solidFill>
                  <a:srgbClr val="FCE5CD"/>
                </a:solidFill>
                <a:latin typeface="Albert Sans"/>
                <a:ea typeface="Albert Sans"/>
                <a:cs typeface="Albert Sans"/>
                <a:sym typeface="Albert Sans"/>
              </a:rPr>
              <a:t>52 (100%)</a:t>
            </a:r>
            <a:endParaRPr b="1">
              <a:solidFill>
                <a:srgbClr val="FCE5CD"/>
              </a:solidFill>
              <a:latin typeface="Albert Sans"/>
              <a:ea typeface="Albert Sans"/>
              <a:cs typeface="Albert Sans"/>
              <a:sym typeface="Albert Sans"/>
            </a:endParaRPr>
          </a:p>
        </p:txBody>
      </p:sp>
      <p:sp>
        <p:nvSpPr>
          <p:cNvPr id="1426" name="Google Shape;1426;p132"/>
          <p:cNvSpPr/>
          <p:nvPr/>
        </p:nvSpPr>
        <p:spPr>
          <a:xfrm>
            <a:off x="4631969" y="1363628"/>
            <a:ext cx="3710464" cy="1738695"/>
          </a:xfrm>
          <a:custGeom>
            <a:rect b="b" l="l" r="r" t="t"/>
            <a:pathLst>
              <a:path extrusionOk="0" h="142926" w="285750">
                <a:moveTo>
                  <a:pt x="142875" y="0"/>
                </a:moveTo>
                <a:lnTo>
                  <a:pt x="139227" y="51"/>
                </a:lnTo>
                <a:lnTo>
                  <a:pt x="135580" y="206"/>
                </a:lnTo>
                <a:lnTo>
                  <a:pt x="131932" y="462"/>
                </a:lnTo>
                <a:lnTo>
                  <a:pt x="128336" y="771"/>
                </a:lnTo>
                <a:lnTo>
                  <a:pt x="124791" y="1182"/>
                </a:lnTo>
                <a:lnTo>
                  <a:pt x="121246" y="1695"/>
                </a:lnTo>
                <a:lnTo>
                  <a:pt x="117701" y="2261"/>
                </a:lnTo>
                <a:lnTo>
                  <a:pt x="114208" y="2928"/>
                </a:lnTo>
                <a:lnTo>
                  <a:pt x="110765" y="3699"/>
                </a:lnTo>
                <a:lnTo>
                  <a:pt x="107323" y="4572"/>
                </a:lnTo>
                <a:lnTo>
                  <a:pt x="103932" y="5497"/>
                </a:lnTo>
                <a:lnTo>
                  <a:pt x="100593" y="6473"/>
                </a:lnTo>
                <a:lnTo>
                  <a:pt x="97254" y="7604"/>
                </a:lnTo>
                <a:lnTo>
                  <a:pt x="93966" y="8734"/>
                </a:lnTo>
                <a:lnTo>
                  <a:pt x="90678" y="10018"/>
                </a:lnTo>
                <a:lnTo>
                  <a:pt x="87492" y="11303"/>
                </a:lnTo>
                <a:lnTo>
                  <a:pt x="84307" y="12741"/>
                </a:lnTo>
                <a:lnTo>
                  <a:pt x="81173" y="14231"/>
                </a:lnTo>
                <a:lnTo>
                  <a:pt x="78039" y="15772"/>
                </a:lnTo>
                <a:lnTo>
                  <a:pt x="75008" y="17365"/>
                </a:lnTo>
                <a:lnTo>
                  <a:pt x="71977" y="19060"/>
                </a:lnTo>
                <a:lnTo>
                  <a:pt x="68997" y="20858"/>
                </a:lnTo>
                <a:lnTo>
                  <a:pt x="66069" y="22656"/>
                </a:lnTo>
                <a:lnTo>
                  <a:pt x="63192" y="24557"/>
                </a:lnTo>
                <a:lnTo>
                  <a:pt x="60366" y="26561"/>
                </a:lnTo>
                <a:lnTo>
                  <a:pt x="57592" y="28565"/>
                </a:lnTo>
                <a:lnTo>
                  <a:pt x="54869" y="30671"/>
                </a:lnTo>
                <a:lnTo>
                  <a:pt x="52197" y="32829"/>
                </a:lnTo>
                <a:lnTo>
                  <a:pt x="49577" y="35038"/>
                </a:lnTo>
                <a:lnTo>
                  <a:pt x="47008" y="37350"/>
                </a:lnTo>
                <a:lnTo>
                  <a:pt x="44491" y="39662"/>
                </a:lnTo>
                <a:lnTo>
                  <a:pt x="42025" y="42076"/>
                </a:lnTo>
                <a:lnTo>
                  <a:pt x="39610" y="44542"/>
                </a:lnTo>
                <a:lnTo>
                  <a:pt x="37299" y="47060"/>
                </a:lnTo>
                <a:lnTo>
                  <a:pt x="34987" y="49629"/>
                </a:lnTo>
                <a:lnTo>
                  <a:pt x="32778" y="52249"/>
                </a:lnTo>
                <a:lnTo>
                  <a:pt x="30620" y="54920"/>
                </a:lnTo>
                <a:lnTo>
                  <a:pt x="28513" y="57643"/>
                </a:lnTo>
                <a:lnTo>
                  <a:pt x="26510" y="60417"/>
                </a:lnTo>
                <a:lnTo>
                  <a:pt x="24506" y="63243"/>
                </a:lnTo>
                <a:lnTo>
                  <a:pt x="22605" y="66120"/>
                </a:lnTo>
                <a:lnTo>
                  <a:pt x="20807" y="69048"/>
                </a:lnTo>
                <a:lnTo>
                  <a:pt x="19009" y="72028"/>
                </a:lnTo>
                <a:lnTo>
                  <a:pt x="17314" y="75059"/>
                </a:lnTo>
                <a:lnTo>
                  <a:pt x="15721" y="78090"/>
                </a:lnTo>
                <a:lnTo>
                  <a:pt x="14180" y="81224"/>
                </a:lnTo>
                <a:lnTo>
                  <a:pt x="12690" y="84358"/>
                </a:lnTo>
                <a:lnTo>
                  <a:pt x="11303" y="87543"/>
                </a:lnTo>
                <a:lnTo>
                  <a:pt x="9967" y="90729"/>
                </a:lnTo>
                <a:lnTo>
                  <a:pt x="8682" y="94017"/>
                </a:lnTo>
                <a:lnTo>
                  <a:pt x="7552" y="97305"/>
                </a:lnTo>
                <a:lnTo>
                  <a:pt x="6422" y="100644"/>
                </a:lnTo>
                <a:lnTo>
                  <a:pt x="5446" y="103984"/>
                </a:lnTo>
                <a:lnTo>
                  <a:pt x="4521" y="107374"/>
                </a:lnTo>
                <a:lnTo>
                  <a:pt x="3648" y="110816"/>
                </a:lnTo>
                <a:lnTo>
                  <a:pt x="2877" y="114259"/>
                </a:lnTo>
                <a:lnTo>
                  <a:pt x="2209" y="117752"/>
                </a:lnTo>
                <a:lnTo>
                  <a:pt x="1644" y="121297"/>
                </a:lnTo>
                <a:lnTo>
                  <a:pt x="1130" y="124842"/>
                </a:lnTo>
                <a:lnTo>
                  <a:pt x="719" y="128387"/>
                </a:lnTo>
                <a:lnTo>
                  <a:pt x="411" y="131983"/>
                </a:lnTo>
                <a:lnTo>
                  <a:pt x="154" y="135631"/>
                </a:lnTo>
                <a:lnTo>
                  <a:pt x="0" y="139278"/>
                </a:lnTo>
                <a:lnTo>
                  <a:pt x="0" y="142926"/>
                </a:lnTo>
                <a:lnTo>
                  <a:pt x="285750" y="142926"/>
                </a:lnTo>
                <a:lnTo>
                  <a:pt x="285750" y="139278"/>
                </a:lnTo>
                <a:lnTo>
                  <a:pt x="285596" y="135631"/>
                </a:lnTo>
                <a:lnTo>
                  <a:pt x="285339" y="131983"/>
                </a:lnTo>
                <a:lnTo>
                  <a:pt x="285031" y="128387"/>
                </a:lnTo>
                <a:lnTo>
                  <a:pt x="284620" y="124842"/>
                </a:lnTo>
                <a:lnTo>
                  <a:pt x="284106" y="121297"/>
                </a:lnTo>
                <a:lnTo>
                  <a:pt x="283541" y="117752"/>
                </a:lnTo>
                <a:lnTo>
                  <a:pt x="282873" y="114259"/>
                </a:lnTo>
                <a:lnTo>
                  <a:pt x="282102" y="110816"/>
                </a:lnTo>
                <a:lnTo>
                  <a:pt x="281229" y="107374"/>
                </a:lnTo>
                <a:lnTo>
                  <a:pt x="280304" y="103984"/>
                </a:lnTo>
                <a:lnTo>
                  <a:pt x="279328" y="100644"/>
                </a:lnTo>
                <a:lnTo>
                  <a:pt x="278198" y="97305"/>
                </a:lnTo>
                <a:lnTo>
                  <a:pt x="277068" y="94017"/>
                </a:lnTo>
                <a:lnTo>
                  <a:pt x="275783" y="90729"/>
                </a:lnTo>
                <a:lnTo>
                  <a:pt x="274447" y="87543"/>
                </a:lnTo>
                <a:lnTo>
                  <a:pt x="273060" y="84358"/>
                </a:lnTo>
                <a:lnTo>
                  <a:pt x="271570" y="81224"/>
                </a:lnTo>
                <a:lnTo>
                  <a:pt x="270029" y="78090"/>
                </a:lnTo>
                <a:lnTo>
                  <a:pt x="268437" y="75059"/>
                </a:lnTo>
                <a:lnTo>
                  <a:pt x="266741" y="72028"/>
                </a:lnTo>
                <a:lnTo>
                  <a:pt x="264943" y="69048"/>
                </a:lnTo>
                <a:lnTo>
                  <a:pt x="263145" y="66120"/>
                </a:lnTo>
                <a:lnTo>
                  <a:pt x="261244" y="63243"/>
                </a:lnTo>
                <a:lnTo>
                  <a:pt x="259240" y="60417"/>
                </a:lnTo>
                <a:lnTo>
                  <a:pt x="257237" y="57643"/>
                </a:lnTo>
                <a:lnTo>
                  <a:pt x="255130" y="54920"/>
                </a:lnTo>
                <a:lnTo>
                  <a:pt x="252973" y="52249"/>
                </a:lnTo>
                <a:lnTo>
                  <a:pt x="250763" y="49629"/>
                </a:lnTo>
                <a:lnTo>
                  <a:pt x="248451" y="47060"/>
                </a:lnTo>
                <a:lnTo>
                  <a:pt x="246140" y="44542"/>
                </a:lnTo>
                <a:lnTo>
                  <a:pt x="243725" y="42076"/>
                </a:lnTo>
                <a:lnTo>
                  <a:pt x="241259" y="39662"/>
                </a:lnTo>
                <a:lnTo>
                  <a:pt x="238742" y="37350"/>
                </a:lnTo>
                <a:lnTo>
                  <a:pt x="236173" y="35038"/>
                </a:lnTo>
                <a:lnTo>
                  <a:pt x="233553" y="32829"/>
                </a:lnTo>
                <a:lnTo>
                  <a:pt x="230881" y="30671"/>
                </a:lnTo>
                <a:lnTo>
                  <a:pt x="228158" y="28565"/>
                </a:lnTo>
                <a:lnTo>
                  <a:pt x="225384" y="26561"/>
                </a:lnTo>
                <a:lnTo>
                  <a:pt x="222558" y="24557"/>
                </a:lnTo>
                <a:lnTo>
                  <a:pt x="219681" y="22656"/>
                </a:lnTo>
                <a:lnTo>
                  <a:pt x="216753" y="20858"/>
                </a:lnTo>
                <a:lnTo>
                  <a:pt x="213773" y="19060"/>
                </a:lnTo>
                <a:lnTo>
                  <a:pt x="210742" y="17365"/>
                </a:lnTo>
                <a:lnTo>
                  <a:pt x="207711" y="15772"/>
                </a:lnTo>
                <a:lnTo>
                  <a:pt x="204577" y="14231"/>
                </a:lnTo>
                <a:lnTo>
                  <a:pt x="201443" y="12741"/>
                </a:lnTo>
                <a:lnTo>
                  <a:pt x="198258" y="11303"/>
                </a:lnTo>
                <a:lnTo>
                  <a:pt x="195072" y="10018"/>
                </a:lnTo>
                <a:lnTo>
                  <a:pt x="191784" y="8734"/>
                </a:lnTo>
                <a:lnTo>
                  <a:pt x="188496" y="7604"/>
                </a:lnTo>
                <a:lnTo>
                  <a:pt x="185157" y="6473"/>
                </a:lnTo>
                <a:lnTo>
                  <a:pt x="181818" y="5497"/>
                </a:lnTo>
                <a:lnTo>
                  <a:pt x="178427" y="4572"/>
                </a:lnTo>
                <a:lnTo>
                  <a:pt x="174985" y="3699"/>
                </a:lnTo>
                <a:lnTo>
                  <a:pt x="171542" y="2928"/>
                </a:lnTo>
                <a:lnTo>
                  <a:pt x="168049" y="2261"/>
                </a:lnTo>
                <a:lnTo>
                  <a:pt x="164504" y="1695"/>
                </a:lnTo>
                <a:lnTo>
                  <a:pt x="160959" y="1182"/>
                </a:lnTo>
                <a:lnTo>
                  <a:pt x="157414" y="771"/>
                </a:lnTo>
                <a:lnTo>
                  <a:pt x="153818" y="462"/>
                </a:lnTo>
                <a:lnTo>
                  <a:pt x="150170" y="206"/>
                </a:lnTo>
                <a:lnTo>
                  <a:pt x="146523" y="51"/>
                </a:lnTo>
                <a:lnTo>
                  <a:pt x="142875" y="0"/>
                </a:lnTo>
                <a:close/>
              </a:path>
            </a:pathLst>
          </a:custGeom>
          <a:solidFill>
            <a:schemeClr val="accent3"/>
          </a:solidFill>
          <a:ln>
            <a:noFill/>
          </a:ln>
        </p:spPr>
        <p:txBody>
          <a:bodyPr anchorCtr="0" anchor="t" bIns="91425" lIns="91425" spcFirstLastPara="1" rIns="91425" wrap="square" tIns="155425">
            <a:noAutofit/>
          </a:bodyPr>
          <a:lstStyle/>
          <a:p>
            <a:pPr indent="0" lvl="0" marL="0" rtl="0" algn="ctr">
              <a:spcBef>
                <a:spcPts val="0"/>
              </a:spcBef>
              <a:spcAft>
                <a:spcPts val="0"/>
              </a:spcAft>
              <a:buNone/>
            </a:pPr>
            <a:r>
              <a:rPr b="1" lang="en">
                <a:solidFill>
                  <a:srgbClr val="985B49"/>
                </a:solidFill>
                <a:latin typeface="Albert Sans"/>
                <a:ea typeface="Albert Sans"/>
                <a:cs typeface="Albert Sans"/>
                <a:sym typeface="Albert Sans"/>
              </a:rPr>
              <a:t>47 (90,4%)</a:t>
            </a:r>
            <a:endParaRPr b="1">
              <a:solidFill>
                <a:srgbClr val="985B49"/>
              </a:solidFill>
              <a:latin typeface="Albert Sans"/>
              <a:ea typeface="Albert Sans"/>
              <a:cs typeface="Albert Sans"/>
              <a:sym typeface="Albert Sans"/>
            </a:endParaRPr>
          </a:p>
        </p:txBody>
      </p:sp>
      <p:sp>
        <p:nvSpPr>
          <p:cNvPr id="1427" name="Google Shape;1427;p132"/>
          <p:cNvSpPr/>
          <p:nvPr/>
        </p:nvSpPr>
        <p:spPr>
          <a:xfrm>
            <a:off x="4631986" y="2339094"/>
            <a:ext cx="1525905" cy="763225"/>
          </a:xfrm>
          <a:custGeom>
            <a:rect b="b" l="l" r="r" t="t"/>
            <a:pathLst>
              <a:path extrusionOk="0" h="142926" w="285750">
                <a:moveTo>
                  <a:pt x="142875" y="0"/>
                </a:moveTo>
                <a:lnTo>
                  <a:pt x="139227" y="51"/>
                </a:lnTo>
                <a:lnTo>
                  <a:pt x="135580" y="206"/>
                </a:lnTo>
                <a:lnTo>
                  <a:pt x="131932" y="462"/>
                </a:lnTo>
                <a:lnTo>
                  <a:pt x="128336" y="771"/>
                </a:lnTo>
                <a:lnTo>
                  <a:pt x="124791" y="1182"/>
                </a:lnTo>
                <a:lnTo>
                  <a:pt x="121246" y="1695"/>
                </a:lnTo>
                <a:lnTo>
                  <a:pt x="117701" y="2261"/>
                </a:lnTo>
                <a:lnTo>
                  <a:pt x="114208" y="2928"/>
                </a:lnTo>
                <a:lnTo>
                  <a:pt x="110765" y="3699"/>
                </a:lnTo>
                <a:lnTo>
                  <a:pt x="107323" y="4572"/>
                </a:lnTo>
                <a:lnTo>
                  <a:pt x="103932" y="5497"/>
                </a:lnTo>
                <a:lnTo>
                  <a:pt x="100593" y="6473"/>
                </a:lnTo>
                <a:lnTo>
                  <a:pt x="97254" y="7604"/>
                </a:lnTo>
                <a:lnTo>
                  <a:pt x="93966" y="8734"/>
                </a:lnTo>
                <a:lnTo>
                  <a:pt x="90678" y="10018"/>
                </a:lnTo>
                <a:lnTo>
                  <a:pt x="87492" y="11303"/>
                </a:lnTo>
                <a:lnTo>
                  <a:pt x="84307" y="12741"/>
                </a:lnTo>
                <a:lnTo>
                  <a:pt x="81173" y="14231"/>
                </a:lnTo>
                <a:lnTo>
                  <a:pt x="78039" y="15772"/>
                </a:lnTo>
                <a:lnTo>
                  <a:pt x="75008" y="17365"/>
                </a:lnTo>
                <a:lnTo>
                  <a:pt x="71977" y="19060"/>
                </a:lnTo>
                <a:lnTo>
                  <a:pt x="68997" y="20858"/>
                </a:lnTo>
                <a:lnTo>
                  <a:pt x="66069" y="22656"/>
                </a:lnTo>
                <a:lnTo>
                  <a:pt x="63192" y="24557"/>
                </a:lnTo>
                <a:lnTo>
                  <a:pt x="60366" y="26561"/>
                </a:lnTo>
                <a:lnTo>
                  <a:pt x="57592" y="28565"/>
                </a:lnTo>
                <a:lnTo>
                  <a:pt x="54869" y="30671"/>
                </a:lnTo>
                <a:lnTo>
                  <a:pt x="52197" y="32829"/>
                </a:lnTo>
                <a:lnTo>
                  <a:pt x="49577" y="35038"/>
                </a:lnTo>
                <a:lnTo>
                  <a:pt x="47008" y="37350"/>
                </a:lnTo>
                <a:lnTo>
                  <a:pt x="44491" y="39662"/>
                </a:lnTo>
                <a:lnTo>
                  <a:pt x="42025" y="42076"/>
                </a:lnTo>
                <a:lnTo>
                  <a:pt x="39610" y="44542"/>
                </a:lnTo>
                <a:lnTo>
                  <a:pt x="37299" y="47060"/>
                </a:lnTo>
                <a:lnTo>
                  <a:pt x="34987" y="49629"/>
                </a:lnTo>
                <a:lnTo>
                  <a:pt x="32778" y="52249"/>
                </a:lnTo>
                <a:lnTo>
                  <a:pt x="30620" y="54920"/>
                </a:lnTo>
                <a:lnTo>
                  <a:pt x="28513" y="57643"/>
                </a:lnTo>
                <a:lnTo>
                  <a:pt x="26510" y="60417"/>
                </a:lnTo>
                <a:lnTo>
                  <a:pt x="24506" y="63243"/>
                </a:lnTo>
                <a:lnTo>
                  <a:pt x="22605" y="66120"/>
                </a:lnTo>
                <a:lnTo>
                  <a:pt x="20807" y="69048"/>
                </a:lnTo>
                <a:lnTo>
                  <a:pt x="19009" y="72028"/>
                </a:lnTo>
                <a:lnTo>
                  <a:pt x="17314" y="75059"/>
                </a:lnTo>
                <a:lnTo>
                  <a:pt x="15721" y="78090"/>
                </a:lnTo>
                <a:lnTo>
                  <a:pt x="14180" y="81224"/>
                </a:lnTo>
                <a:lnTo>
                  <a:pt x="12690" y="84358"/>
                </a:lnTo>
                <a:lnTo>
                  <a:pt x="11303" y="87543"/>
                </a:lnTo>
                <a:lnTo>
                  <a:pt x="9967" y="90729"/>
                </a:lnTo>
                <a:lnTo>
                  <a:pt x="8682" y="94017"/>
                </a:lnTo>
                <a:lnTo>
                  <a:pt x="7552" y="97305"/>
                </a:lnTo>
                <a:lnTo>
                  <a:pt x="6422" y="100644"/>
                </a:lnTo>
                <a:lnTo>
                  <a:pt x="5446" y="103984"/>
                </a:lnTo>
                <a:lnTo>
                  <a:pt x="4521" y="107374"/>
                </a:lnTo>
                <a:lnTo>
                  <a:pt x="3648" y="110816"/>
                </a:lnTo>
                <a:lnTo>
                  <a:pt x="2877" y="114259"/>
                </a:lnTo>
                <a:lnTo>
                  <a:pt x="2209" y="117752"/>
                </a:lnTo>
                <a:lnTo>
                  <a:pt x="1644" y="121297"/>
                </a:lnTo>
                <a:lnTo>
                  <a:pt x="1130" y="124842"/>
                </a:lnTo>
                <a:lnTo>
                  <a:pt x="719" y="128387"/>
                </a:lnTo>
                <a:lnTo>
                  <a:pt x="411" y="131983"/>
                </a:lnTo>
                <a:lnTo>
                  <a:pt x="154" y="135631"/>
                </a:lnTo>
                <a:lnTo>
                  <a:pt x="0" y="139278"/>
                </a:lnTo>
                <a:lnTo>
                  <a:pt x="0" y="142926"/>
                </a:lnTo>
                <a:lnTo>
                  <a:pt x="285750" y="142926"/>
                </a:lnTo>
                <a:lnTo>
                  <a:pt x="285750" y="139278"/>
                </a:lnTo>
                <a:lnTo>
                  <a:pt x="285596" y="135631"/>
                </a:lnTo>
                <a:lnTo>
                  <a:pt x="285339" y="131983"/>
                </a:lnTo>
                <a:lnTo>
                  <a:pt x="285031" y="128387"/>
                </a:lnTo>
                <a:lnTo>
                  <a:pt x="284620" y="124842"/>
                </a:lnTo>
                <a:lnTo>
                  <a:pt x="284106" y="121297"/>
                </a:lnTo>
                <a:lnTo>
                  <a:pt x="283541" y="117752"/>
                </a:lnTo>
                <a:lnTo>
                  <a:pt x="282873" y="114259"/>
                </a:lnTo>
                <a:lnTo>
                  <a:pt x="282102" y="110816"/>
                </a:lnTo>
                <a:lnTo>
                  <a:pt x="281229" y="107374"/>
                </a:lnTo>
                <a:lnTo>
                  <a:pt x="280304" y="103984"/>
                </a:lnTo>
                <a:lnTo>
                  <a:pt x="279328" y="100644"/>
                </a:lnTo>
                <a:lnTo>
                  <a:pt x="278198" y="97305"/>
                </a:lnTo>
                <a:lnTo>
                  <a:pt x="277068" y="94017"/>
                </a:lnTo>
                <a:lnTo>
                  <a:pt x="275783" y="90729"/>
                </a:lnTo>
                <a:lnTo>
                  <a:pt x="274447" y="87543"/>
                </a:lnTo>
                <a:lnTo>
                  <a:pt x="273060" y="84358"/>
                </a:lnTo>
                <a:lnTo>
                  <a:pt x="271570" y="81224"/>
                </a:lnTo>
                <a:lnTo>
                  <a:pt x="270029" y="78090"/>
                </a:lnTo>
                <a:lnTo>
                  <a:pt x="268437" y="75059"/>
                </a:lnTo>
                <a:lnTo>
                  <a:pt x="266741" y="72028"/>
                </a:lnTo>
                <a:lnTo>
                  <a:pt x="264943" y="69048"/>
                </a:lnTo>
                <a:lnTo>
                  <a:pt x="263145" y="66120"/>
                </a:lnTo>
                <a:lnTo>
                  <a:pt x="261244" y="63243"/>
                </a:lnTo>
                <a:lnTo>
                  <a:pt x="259240" y="60417"/>
                </a:lnTo>
                <a:lnTo>
                  <a:pt x="257237" y="57643"/>
                </a:lnTo>
                <a:lnTo>
                  <a:pt x="255130" y="54920"/>
                </a:lnTo>
                <a:lnTo>
                  <a:pt x="252973" y="52249"/>
                </a:lnTo>
                <a:lnTo>
                  <a:pt x="250763" y="49629"/>
                </a:lnTo>
                <a:lnTo>
                  <a:pt x="248451" y="47060"/>
                </a:lnTo>
                <a:lnTo>
                  <a:pt x="246140" y="44542"/>
                </a:lnTo>
                <a:lnTo>
                  <a:pt x="243725" y="42076"/>
                </a:lnTo>
                <a:lnTo>
                  <a:pt x="241259" y="39662"/>
                </a:lnTo>
                <a:lnTo>
                  <a:pt x="238742" y="37350"/>
                </a:lnTo>
                <a:lnTo>
                  <a:pt x="236173" y="35038"/>
                </a:lnTo>
                <a:lnTo>
                  <a:pt x="233553" y="32829"/>
                </a:lnTo>
                <a:lnTo>
                  <a:pt x="230881" y="30671"/>
                </a:lnTo>
                <a:lnTo>
                  <a:pt x="228158" y="28565"/>
                </a:lnTo>
                <a:lnTo>
                  <a:pt x="225384" y="26561"/>
                </a:lnTo>
                <a:lnTo>
                  <a:pt x="222558" y="24557"/>
                </a:lnTo>
                <a:lnTo>
                  <a:pt x="219681" y="22656"/>
                </a:lnTo>
                <a:lnTo>
                  <a:pt x="216753" y="20858"/>
                </a:lnTo>
                <a:lnTo>
                  <a:pt x="213773" y="19060"/>
                </a:lnTo>
                <a:lnTo>
                  <a:pt x="210742" y="17365"/>
                </a:lnTo>
                <a:lnTo>
                  <a:pt x="207711" y="15772"/>
                </a:lnTo>
                <a:lnTo>
                  <a:pt x="204577" y="14231"/>
                </a:lnTo>
                <a:lnTo>
                  <a:pt x="201443" y="12741"/>
                </a:lnTo>
                <a:lnTo>
                  <a:pt x="198258" y="11303"/>
                </a:lnTo>
                <a:lnTo>
                  <a:pt x="195072" y="10018"/>
                </a:lnTo>
                <a:lnTo>
                  <a:pt x="191784" y="8734"/>
                </a:lnTo>
                <a:lnTo>
                  <a:pt x="188496" y="7604"/>
                </a:lnTo>
                <a:lnTo>
                  <a:pt x="185157" y="6473"/>
                </a:lnTo>
                <a:lnTo>
                  <a:pt x="181818" y="5497"/>
                </a:lnTo>
                <a:lnTo>
                  <a:pt x="178427" y="4572"/>
                </a:lnTo>
                <a:lnTo>
                  <a:pt x="174985" y="3699"/>
                </a:lnTo>
                <a:lnTo>
                  <a:pt x="171542" y="2928"/>
                </a:lnTo>
                <a:lnTo>
                  <a:pt x="168049" y="2261"/>
                </a:lnTo>
                <a:lnTo>
                  <a:pt x="164504" y="1695"/>
                </a:lnTo>
                <a:lnTo>
                  <a:pt x="160959" y="1182"/>
                </a:lnTo>
                <a:lnTo>
                  <a:pt x="157414" y="771"/>
                </a:lnTo>
                <a:lnTo>
                  <a:pt x="153818" y="462"/>
                </a:lnTo>
                <a:lnTo>
                  <a:pt x="150170" y="206"/>
                </a:lnTo>
                <a:lnTo>
                  <a:pt x="146523" y="51"/>
                </a:lnTo>
                <a:lnTo>
                  <a:pt x="142875" y="0"/>
                </a:lnTo>
                <a:close/>
              </a:path>
            </a:pathLst>
          </a:custGeom>
          <a:solidFill>
            <a:schemeClr val="accent5"/>
          </a:solidFill>
          <a:ln>
            <a:noFill/>
          </a:ln>
        </p:spPr>
        <p:txBody>
          <a:bodyPr anchorCtr="0" anchor="t" bIns="91425" lIns="91425" spcFirstLastPara="1" rIns="91425" wrap="square" tIns="155425">
            <a:noAutofit/>
          </a:bodyPr>
          <a:lstStyle/>
          <a:p>
            <a:pPr indent="0" lvl="0" marL="0" rtl="0" algn="ctr">
              <a:spcBef>
                <a:spcPts val="0"/>
              </a:spcBef>
              <a:spcAft>
                <a:spcPts val="0"/>
              </a:spcAft>
              <a:buNone/>
            </a:pPr>
            <a:r>
              <a:rPr b="1" lang="en">
                <a:solidFill>
                  <a:srgbClr val="FCE5CD"/>
                </a:solidFill>
                <a:latin typeface="Albert Sans"/>
                <a:ea typeface="Albert Sans"/>
                <a:cs typeface="Albert Sans"/>
                <a:sym typeface="Albert Sans"/>
              </a:rPr>
              <a:t>4 (7,7%)</a:t>
            </a:r>
            <a:endParaRPr b="1">
              <a:solidFill>
                <a:srgbClr val="FCE5CD"/>
              </a:solidFill>
              <a:latin typeface="Albert Sans"/>
              <a:ea typeface="Albert Sans"/>
              <a:cs typeface="Albert Sans"/>
              <a:sym typeface="Albert Sans"/>
            </a:endParaRPr>
          </a:p>
        </p:txBody>
      </p:sp>
      <p:sp>
        <p:nvSpPr>
          <p:cNvPr id="1428" name="Google Shape;1428;p132"/>
          <p:cNvSpPr/>
          <p:nvPr/>
        </p:nvSpPr>
        <p:spPr>
          <a:xfrm>
            <a:off x="4631975" y="2727125"/>
            <a:ext cx="850106" cy="374823"/>
          </a:xfrm>
          <a:custGeom>
            <a:rect b="b" l="l" r="r" t="t"/>
            <a:pathLst>
              <a:path extrusionOk="0" h="142926" w="285750">
                <a:moveTo>
                  <a:pt x="142875" y="0"/>
                </a:moveTo>
                <a:lnTo>
                  <a:pt x="139227" y="51"/>
                </a:lnTo>
                <a:lnTo>
                  <a:pt x="135580" y="206"/>
                </a:lnTo>
                <a:lnTo>
                  <a:pt x="131932" y="462"/>
                </a:lnTo>
                <a:lnTo>
                  <a:pt x="128336" y="771"/>
                </a:lnTo>
                <a:lnTo>
                  <a:pt x="124791" y="1182"/>
                </a:lnTo>
                <a:lnTo>
                  <a:pt x="121246" y="1695"/>
                </a:lnTo>
                <a:lnTo>
                  <a:pt x="117701" y="2261"/>
                </a:lnTo>
                <a:lnTo>
                  <a:pt x="114208" y="2928"/>
                </a:lnTo>
                <a:lnTo>
                  <a:pt x="110765" y="3699"/>
                </a:lnTo>
                <a:lnTo>
                  <a:pt x="107323" y="4572"/>
                </a:lnTo>
                <a:lnTo>
                  <a:pt x="103932" y="5497"/>
                </a:lnTo>
                <a:lnTo>
                  <a:pt x="100593" y="6473"/>
                </a:lnTo>
                <a:lnTo>
                  <a:pt x="97254" y="7604"/>
                </a:lnTo>
                <a:lnTo>
                  <a:pt x="93966" y="8734"/>
                </a:lnTo>
                <a:lnTo>
                  <a:pt x="90678" y="10018"/>
                </a:lnTo>
                <a:lnTo>
                  <a:pt x="87492" y="11303"/>
                </a:lnTo>
                <a:lnTo>
                  <a:pt x="84307" y="12741"/>
                </a:lnTo>
                <a:lnTo>
                  <a:pt x="81173" y="14231"/>
                </a:lnTo>
                <a:lnTo>
                  <a:pt x="78039" y="15772"/>
                </a:lnTo>
                <a:lnTo>
                  <a:pt x="75008" y="17365"/>
                </a:lnTo>
                <a:lnTo>
                  <a:pt x="71977" y="19060"/>
                </a:lnTo>
                <a:lnTo>
                  <a:pt x="68997" y="20858"/>
                </a:lnTo>
                <a:lnTo>
                  <a:pt x="66069" y="22656"/>
                </a:lnTo>
                <a:lnTo>
                  <a:pt x="63192" y="24557"/>
                </a:lnTo>
                <a:lnTo>
                  <a:pt x="60366" y="26561"/>
                </a:lnTo>
                <a:lnTo>
                  <a:pt x="57592" y="28565"/>
                </a:lnTo>
                <a:lnTo>
                  <a:pt x="54869" y="30671"/>
                </a:lnTo>
                <a:lnTo>
                  <a:pt x="52197" y="32829"/>
                </a:lnTo>
                <a:lnTo>
                  <a:pt x="49577" y="35038"/>
                </a:lnTo>
                <a:lnTo>
                  <a:pt x="47008" y="37350"/>
                </a:lnTo>
                <a:lnTo>
                  <a:pt x="44491" y="39662"/>
                </a:lnTo>
                <a:lnTo>
                  <a:pt x="42025" y="42076"/>
                </a:lnTo>
                <a:lnTo>
                  <a:pt x="39610" y="44542"/>
                </a:lnTo>
                <a:lnTo>
                  <a:pt x="37299" y="47060"/>
                </a:lnTo>
                <a:lnTo>
                  <a:pt x="34987" y="49629"/>
                </a:lnTo>
                <a:lnTo>
                  <a:pt x="32778" y="52249"/>
                </a:lnTo>
                <a:lnTo>
                  <a:pt x="30620" y="54920"/>
                </a:lnTo>
                <a:lnTo>
                  <a:pt x="28513" y="57643"/>
                </a:lnTo>
                <a:lnTo>
                  <a:pt x="26510" y="60417"/>
                </a:lnTo>
                <a:lnTo>
                  <a:pt x="24506" y="63243"/>
                </a:lnTo>
                <a:lnTo>
                  <a:pt x="22605" y="66120"/>
                </a:lnTo>
                <a:lnTo>
                  <a:pt x="20807" y="69048"/>
                </a:lnTo>
                <a:lnTo>
                  <a:pt x="19009" y="72028"/>
                </a:lnTo>
                <a:lnTo>
                  <a:pt x="17314" y="75059"/>
                </a:lnTo>
                <a:lnTo>
                  <a:pt x="15721" y="78090"/>
                </a:lnTo>
                <a:lnTo>
                  <a:pt x="14180" y="81224"/>
                </a:lnTo>
                <a:lnTo>
                  <a:pt x="12690" y="84358"/>
                </a:lnTo>
                <a:lnTo>
                  <a:pt x="11303" y="87543"/>
                </a:lnTo>
                <a:lnTo>
                  <a:pt x="9967" y="90729"/>
                </a:lnTo>
                <a:lnTo>
                  <a:pt x="8682" y="94017"/>
                </a:lnTo>
                <a:lnTo>
                  <a:pt x="7552" y="97305"/>
                </a:lnTo>
                <a:lnTo>
                  <a:pt x="6422" y="100644"/>
                </a:lnTo>
                <a:lnTo>
                  <a:pt x="5446" y="103984"/>
                </a:lnTo>
                <a:lnTo>
                  <a:pt x="4521" y="107374"/>
                </a:lnTo>
                <a:lnTo>
                  <a:pt x="3648" y="110816"/>
                </a:lnTo>
                <a:lnTo>
                  <a:pt x="2877" y="114259"/>
                </a:lnTo>
                <a:lnTo>
                  <a:pt x="2209" y="117752"/>
                </a:lnTo>
                <a:lnTo>
                  <a:pt x="1644" y="121297"/>
                </a:lnTo>
                <a:lnTo>
                  <a:pt x="1130" y="124842"/>
                </a:lnTo>
                <a:lnTo>
                  <a:pt x="719" y="128387"/>
                </a:lnTo>
                <a:lnTo>
                  <a:pt x="411" y="131983"/>
                </a:lnTo>
                <a:lnTo>
                  <a:pt x="154" y="135631"/>
                </a:lnTo>
                <a:lnTo>
                  <a:pt x="0" y="139278"/>
                </a:lnTo>
                <a:lnTo>
                  <a:pt x="0" y="142926"/>
                </a:lnTo>
                <a:lnTo>
                  <a:pt x="285750" y="142926"/>
                </a:lnTo>
                <a:lnTo>
                  <a:pt x="285750" y="139278"/>
                </a:lnTo>
                <a:lnTo>
                  <a:pt x="285596" y="135631"/>
                </a:lnTo>
                <a:lnTo>
                  <a:pt x="285339" y="131983"/>
                </a:lnTo>
                <a:lnTo>
                  <a:pt x="285031" y="128387"/>
                </a:lnTo>
                <a:lnTo>
                  <a:pt x="284620" y="124842"/>
                </a:lnTo>
                <a:lnTo>
                  <a:pt x="284106" y="121297"/>
                </a:lnTo>
                <a:lnTo>
                  <a:pt x="283541" y="117752"/>
                </a:lnTo>
                <a:lnTo>
                  <a:pt x="282873" y="114259"/>
                </a:lnTo>
                <a:lnTo>
                  <a:pt x="282102" y="110816"/>
                </a:lnTo>
                <a:lnTo>
                  <a:pt x="281229" y="107374"/>
                </a:lnTo>
                <a:lnTo>
                  <a:pt x="280304" y="103984"/>
                </a:lnTo>
                <a:lnTo>
                  <a:pt x="279328" y="100644"/>
                </a:lnTo>
                <a:lnTo>
                  <a:pt x="278198" y="97305"/>
                </a:lnTo>
                <a:lnTo>
                  <a:pt x="277068" y="94017"/>
                </a:lnTo>
                <a:lnTo>
                  <a:pt x="275783" y="90729"/>
                </a:lnTo>
                <a:lnTo>
                  <a:pt x="274447" y="87543"/>
                </a:lnTo>
                <a:lnTo>
                  <a:pt x="273060" y="84358"/>
                </a:lnTo>
                <a:lnTo>
                  <a:pt x="271570" y="81224"/>
                </a:lnTo>
                <a:lnTo>
                  <a:pt x="270029" y="78090"/>
                </a:lnTo>
                <a:lnTo>
                  <a:pt x="268437" y="75059"/>
                </a:lnTo>
                <a:lnTo>
                  <a:pt x="266741" y="72028"/>
                </a:lnTo>
                <a:lnTo>
                  <a:pt x="264943" y="69048"/>
                </a:lnTo>
                <a:lnTo>
                  <a:pt x="263145" y="66120"/>
                </a:lnTo>
                <a:lnTo>
                  <a:pt x="261244" y="63243"/>
                </a:lnTo>
                <a:lnTo>
                  <a:pt x="259240" y="60417"/>
                </a:lnTo>
                <a:lnTo>
                  <a:pt x="257237" y="57643"/>
                </a:lnTo>
                <a:lnTo>
                  <a:pt x="255130" y="54920"/>
                </a:lnTo>
                <a:lnTo>
                  <a:pt x="252973" y="52249"/>
                </a:lnTo>
                <a:lnTo>
                  <a:pt x="250763" y="49629"/>
                </a:lnTo>
                <a:lnTo>
                  <a:pt x="248451" y="47060"/>
                </a:lnTo>
                <a:lnTo>
                  <a:pt x="246140" y="44542"/>
                </a:lnTo>
                <a:lnTo>
                  <a:pt x="243725" y="42076"/>
                </a:lnTo>
                <a:lnTo>
                  <a:pt x="241259" y="39662"/>
                </a:lnTo>
                <a:lnTo>
                  <a:pt x="238742" y="37350"/>
                </a:lnTo>
                <a:lnTo>
                  <a:pt x="236173" y="35038"/>
                </a:lnTo>
                <a:lnTo>
                  <a:pt x="233553" y="32829"/>
                </a:lnTo>
                <a:lnTo>
                  <a:pt x="230881" y="30671"/>
                </a:lnTo>
                <a:lnTo>
                  <a:pt x="228158" y="28565"/>
                </a:lnTo>
                <a:lnTo>
                  <a:pt x="225384" y="26561"/>
                </a:lnTo>
                <a:lnTo>
                  <a:pt x="222558" y="24557"/>
                </a:lnTo>
                <a:lnTo>
                  <a:pt x="219681" y="22656"/>
                </a:lnTo>
                <a:lnTo>
                  <a:pt x="216753" y="20858"/>
                </a:lnTo>
                <a:lnTo>
                  <a:pt x="213773" y="19060"/>
                </a:lnTo>
                <a:lnTo>
                  <a:pt x="210742" y="17365"/>
                </a:lnTo>
                <a:lnTo>
                  <a:pt x="207711" y="15772"/>
                </a:lnTo>
                <a:lnTo>
                  <a:pt x="204577" y="14231"/>
                </a:lnTo>
                <a:lnTo>
                  <a:pt x="201443" y="12741"/>
                </a:lnTo>
                <a:lnTo>
                  <a:pt x="198258" y="11303"/>
                </a:lnTo>
                <a:lnTo>
                  <a:pt x="195072" y="10018"/>
                </a:lnTo>
                <a:lnTo>
                  <a:pt x="191784" y="8734"/>
                </a:lnTo>
                <a:lnTo>
                  <a:pt x="188496" y="7604"/>
                </a:lnTo>
                <a:lnTo>
                  <a:pt x="185157" y="6473"/>
                </a:lnTo>
                <a:lnTo>
                  <a:pt x="181818" y="5497"/>
                </a:lnTo>
                <a:lnTo>
                  <a:pt x="178427" y="4572"/>
                </a:lnTo>
                <a:lnTo>
                  <a:pt x="174985" y="3699"/>
                </a:lnTo>
                <a:lnTo>
                  <a:pt x="171542" y="2928"/>
                </a:lnTo>
                <a:lnTo>
                  <a:pt x="168049" y="2261"/>
                </a:lnTo>
                <a:lnTo>
                  <a:pt x="164504" y="1695"/>
                </a:lnTo>
                <a:lnTo>
                  <a:pt x="160959" y="1182"/>
                </a:lnTo>
                <a:lnTo>
                  <a:pt x="157414" y="771"/>
                </a:lnTo>
                <a:lnTo>
                  <a:pt x="153818" y="462"/>
                </a:lnTo>
                <a:lnTo>
                  <a:pt x="150170" y="206"/>
                </a:lnTo>
                <a:lnTo>
                  <a:pt x="146523" y="51"/>
                </a:lnTo>
                <a:lnTo>
                  <a:pt x="142875" y="0"/>
                </a:lnTo>
                <a:close/>
              </a:path>
            </a:pathLst>
          </a:custGeom>
          <a:solidFill>
            <a:schemeClr val="accent6"/>
          </a:solidFill>
          <a:ln>
            <a:noFill/>
          </a:ln>
        </p:spPr>
        <p:txBody>
          <a:bodyPr anchorCtr="0" anchor="t" bIns="91425" lIns="91425" spcFirstLastPara="1" rIns="91425" wrap="square" tIns="155425">
            <a:noAutofit/>
          </a:bodyPr>
          <a:lstStyle/>
          <a:p>
            <a:pPr indent="0" lvl="0" marL="0" rtl="0" algn="ctr">
              <a:spcBef>
                <a:spcPts val="0"/>
              </a:spcBef>
              <a:spcAft>
                <a:spcPts val="0"/>
              </a:spcAft>
              <a:buNone/>
            </a:pPr>
            <a:r>
              <a:rPr b="1" lang="en">
                <a:solidFill>
                  <a:srgbClr val="346878"/>
                </a:solidFill>
                <a:latin typeface="Albert Sans"/>
                <a:ea typeface="Albert Sans"/>
                <a:cs typeface="Albert Sans"/>
                <a:sym typeface="Albert Sans"/>
              </a:rPr>
              <a:t>1 (1,9%)</a:t>
            </a:r>
            <a:endParaRPr b="1">
              <a:solidFill>
                <a:srgbClr val="346878"/>
              </a:solidFill>
              <a:latin typeface="Albert Sans"/>
              <a:ea typeface="Albert Sans"/>
              <a:cs typeface="Albert Sans"/>
              <a:sym typeface="Albert Sans"/>
            </a:endParaRPr>
          </a:p>
        </p:txBody>
      </p:sp>
      <p:pic>
        <p:nvPicPr>
          <p:cNvPr id="1429" name="Google Shape;1429;p132" title="Chart"/>
          <p:cNvPicPr preferRelativeResize="0"/>
          <p:nvPr/>
        </p:nvPicPr>
        <p:blipFill>
          <a:blip r:embed="rId3">
            <a:alphaModFix/>
          </a:blip>
          <a:stretch>
            <a:fillRect/>
          </a:stretch>
        </p:blipFill>
        <p:spPr>
          <a:xfrm>
            <a:off x="196625" y="2679400"/>
            <a:ext cx="3532876" cy="22724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33"/>
          <p:cNvSpPr txBox="1"/>
          <p:nvPr>
            <p:ph type="title"/>
          </p:nvPr>
        </p:nvSpPr>
        <p:spPr>
          <a:xfrm>
            <a:off x="5633025" y="4226700"/>
            <a:ext cx="3330900" cy="744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API TESTS</a:t>
            </a:r>
            <a:endParaRPr/>
          </a:p>
        </p:txBody>
      </p:sp>
      <p:sp>
        <p:nvSpPr>
          <p:cNvPr id="1435" name="Google Shape;1435;p133"/>
          <p:cNvSpPr txBox="1"/>
          <p:nvPr>
            <p:ph idx="4" type="title"/>
          </p:nvPr>
        </p:nvSpPr>
        <p:spPr>
          <a:xfrm>
            <a:off x="201875" y="3817650"/>
            <a:ext cx="3816900" cy="9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92,5%</a:t>
            </a:r>
            <a:endParaRPr/>
          </a:p>
        </p:txBody>
      </p:sp>
      <p:sp>
        <p:nvSpPr>
          <p:cNvPr id="1436" name="Google Shape;1436;p133"/>
          <p:cNvSpPr txBox="1"/>
          <p:nvPr>
            <p:ph idx="5" type="title"/>
          </p:nvPr>
        </p:nvSpPr>
        <p:spPr>
          <a:xfrm>
            <a:off x="5352225" y="98225"/>
            <a:ext cx="3611700" cy="9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88,5%</a:t>
            </a:r>
            <a:endParaRPr/>
          </a:p>
        </p:txBody>
      </p:sp>
      <p:sp>
        <p:nvSpPr>
          <p:cNvPr id="1437" name="Google Shape;1437;p133"/>
          <p:cNvSpPr txBox="1"/>
          <p:nvPr>
            <p:ph type="title"/>
          </p:nvPr>
        </p:nvSpPr>
        <p:spPr>
          <a:xfrm>
            <a:off x="201875" y="199260"/>
            <a:ext cx="3008100" cy="744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UI TESTS</a:t>
            </a:r>
            <a:endParaRPr/>
          </a:p>
        </p:txBody>
      </p:sp>
      <p:pic>
        <p:nvPicPr>
          <p:cNvPr id="1438" name="Google Shape;1438;p133" title="Chart"/>
          <p:cNvPicPr preferRelativeResize="0"/>
          <p:nvPr/>
        </p:nvPicPr>
        <p:blipFill>
          <a:blip r:embed="rId3">
            <a:alphaModFix/>
          </a:blip>
          <a:stretch>
            <a:fillRect/>
          </a:stretch>
        </p:blipFill>
        <p:spPr>
          <a:xfrm>
            <a:off x="5039750" y="1600900"/>
            <a:ext cx="3924174" cy="2457721"/>
          </a:xfrm>
          <a:prstGeom prst="rect">
            <a:avLst/>
          </a:prstGeom>
          <a:noFill/>
          <a:ln>
            <a:noFill/>
          </a:ln>
        </p:spPr>
      </p:pic>
      <p:pic>
        <p:nvPicPr>
          <p:cNvPr id="1439" name="Google Shape;1439;p133" title="Chart"/>
          <p:cNvPicPr preferRelativeResize="0"/>
          <p:nvPr/>
        </p:nvPicPr>
        <p:blipFill>
          <a:blip r:embed="rId4">
            <a:alphaModFix/>
          </a:blip>
          <a:stretch>
            <a:fillRect/>
          </a:stretch>
        </p:blipFill>
        <p:spPr>
          <a:xfrm>
            <a:off x="201875" y="976775"/>
            <a:ext cx="3924176" cy="2427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134"/>
          <p:cNvSpPr txBox="1"/>
          <p:nvPr>
            <p:ph idx="5" type="title"/>
          </p:nvPr>
        </p:nvSpPr>
        <p:spPr>
          <a:xfrm>
            <a:off x="4792675" y="179150"/>
            <a:ext cx="4171200" cy="785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000"/>
              <a:t>Priority Distribution </a:t>
            </a:r>
            <a:endParaRPr sz="3000"/>
          </a:p>
          <a:p>
            <a:pPr indent="0" lvl="0" marL="0" rtl="0" algn="l">
              <a:spcBef>
                <a:spcPts val="0"/>
              </a:spcBef>
              <a:spcAft>
                <a:spcPts val="0"/>
              </a:spcAft>
              <a:buNone/>
            </a:pPr>
            <a:r>
              <a:rPr lang="en" sz="3000"/>
              <a:t>of Bugs</a:t>
            </a:r>
            <a:endParaRPr sz="3000"/>
          </a:p>
        </p:txBody>
      </p:sp>
      <p:pic>
        <p:nvPicPr>
          <p:cNvPr id="1445" name="Google Shape;1445;p134" title="Chart"/>
          <p:cNvPicPr preferRelativeResize="0"/>
          <p:nvPr/>
        </p:nvPicPr>
        <p:blipFill>
          <a:blip r:embed="rId3">
            <a:alphaModFix/>
          </a:blip>
          <a:stretch>
            <a:fillRect/>
          </a:stretch>
        </p:blipFill>
        <p:spPr>
          <a:xfrm>
            <a:off x="223150" y="472450"/>
            <a:ext cx="4171299" cy="2532575"/>
          </a:xfrm>
          <a:prstGeom prst="rect">
            <a:avLst/>
          </a:prstGeom>
          <a:noFill/>
          <a:ln>
            <a:noFill/>
          </a:ln>
        </p:spPr>
      </p:pic>
      <p:sp>
        <p:nvSpPr>
          <p:cNvPr id="1446" name="Google Shape;1446;p134"/>
          <p:cNvSpPr txBox="1"/>
          <p:nvPr>
            <p:ph idx="5" type="title"/>
          </p:nvPr>
        </p:nvSpPr>
        <p:spPr>
          <a:xfrm>
            <a:off x="223200" y="3951825"/>
            <a:ext cx="4171200" cy="785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000"/>
              <a:t>Seve</a:t>
            </a:r>
            <a:r>
              <a:rPr lang="en" sz="3000"/>
              <a:t>rity Distribution </a:t>
            </a:r>
            <a:endParaRPr sz="3000"/>
          </a:p>
          <a:p>
            <a:pPr indent="0" lvl="0" marL="0" rtl="0" algn="l">
              <a:spcBef>
                <a:spcPts val="0"/>
              </a:spcBef>
              <a:spcAft>
                <a:spcPts val="0"/>
              </a:spcAft>
              <a:buNone/>
            </a:pPr>
            <a:r>
              <a:rPr lang="en" sz="3000"/>
              <a:t>of Bugs</a:t>
            </a:r>
            <a:endParaRPr sz="3000"/>
          </a:p>
        </p:txBody>
      </p:sp>
      <p:pic>
        <p:nvPicPr>
          <p:cNvPr id="1447" name="Google Shape;1447;p134" title="Chart"/>
          <p:cNvPicPr preferRelativeResize="0"/>
          <p:nvPr/>
        </p:nvPicPr>
        <p:blipFill>
          <a:blip r:embed="rId4">
            <a:alphaModFix/>
          </a:blip>
          <a:stretch>
            <a:fillRect/>
          </a:stretch>
        </p:blipFill>
        <p:spPr>
          <a:xfrm>
            <a:off x="4840048" y="1952475"/>
            <a:ext cx="4076464" cy="2532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pic>
        <p:nvPicPr>
          <p:cNvPr id="1452" name="Google Shape;1452;p135" title="checklist-api.png"/>
          <p:cNvPicPr preferRelativeResize="0"/>
          <p:nvPr/>
        </p:nvPicPr>
        <p:blipFill>
          <a:blip r:embed="rId3">
            <a:alphaModFix/>
          </a:blip>
          <a:stretch>
            <a:fillRect/>
          </a:stretch>
        </p:blipFill>
        <p:spPr>
          <a:xfrm>
            <a:off x="711525" y="2913950"/>
            <a:ext cx="8432473" cy="2229550"/>
          </a:xfrm>
          <a:prstGeom prst="rect">
            <a:avLst/>
          </a:prstGeom>
          <a:noFill/>
          <a:ln>
            <a:noFill/>
          </a:ln>
        </p:spPr>
      </p:pic>
      <p:pic>
        <p:nvPicPr>
          <p:cNvPr id="1453" name="Google Shape;1453;p135" title="checklist-ui.png"/>
          <p:cNvPicPr preferRelativeResize="0"/>
          <p:nvPr/>
        </p:nvPicPr>
        <p:blipFill>
          <a:blip r:embed="rId4">
            <a:alphaModFix/>
          </a:blip>
          <a:stretch>
            <a:fillRect/>
          </a:stretch>
        </p:blipFill>
        <p:spPr>
          <a:xfrm>
            <a:off x="0" y="0"/>
            <a:ext cx="6018151" cy="2816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36"/>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pg. </a:t>
            </a:r>
            <a:fld id="{00000000-1234-1234-1234-123412341234}" type="slidenum">
              <a:rPr lang="en"/>
              <a:t>‹#›</a:t>
            </a:fld>
            <a:endParaRPr/>
          </a:p>
        </p:txBody>
      </p:sp>
      <p:sp>
        <p:nvSpPr>
          <p:cNvPr id="1459" name="Google Shape;1459;p136"/>
          <p:cNvSpPr txBox="1"/>
          <p:nvPr>
            <p:ph type="title"/>
          </p:nvPr>
        </p:nvSpPr>
        <p:spPr>
          <a:xfrm>
            <a:off x="73152" y="340625"/>
            <a:ext cx="8953800" cy="744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Conclusion &amp; Suggestions</a:t>
            </a:r>
            <a:endParaRPr/>
          </a:p>
        </p:txBody>
      </p:sp>
      <p:sp>
        <p:nvSpPr>
          <p:cNvPr id="1460" name="Google Shape;1460;p136"/>
          <p:cNvSpPr txBox="1"/>
          <p:nvPr>
            <p:ph idx="3" type="body"/>
          </p:nvPr>
        </p:nvSpPr>
        <p:spPr>
          <a:xfrm>
            <a:off x="450700" y="1085525"/>
            <a:ext cx="8231700" cy="18816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b="1" i="1" lang="en"/>
              <a:t>Conclusions</a:t>
            </a:r>
            <a:endParaRPr b="1" i="1"/>
          </a:p>
          <a:p>
            <a:pPr indent="-317500" lvl="0" marL="457200" rtl="0" algn="l">
              <a:spcBef>
                <a:spcPts val="0"/>
              </a:spcBef>
              <a:spcAft>
                <a:spcPts val="0"/>
              </a:spcAft>
              <a:buSzPts val="1400"/>
              <a:buChar char="-"/>
            </a:pPr>
            <a:r>
              <a:rPr lang="en"/>
              <a:t>Exit criteria’da belirlenen şekilde tüm testler %80 üzerinde başarı sağlamıştır.</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Critical ya da Blocker bir bug bulunmamıştır.</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Genel olarak, uygulama temel işlevlerini başarılı bir şekilde yerine getirmektedir ancak tespit edilen total 4 bug'ların 3’ünün major severity ve high priority’e sahip olmaları dolayısıyla ilgilenilmeleri gerekmektedir </a:t>
            </a:r>
            <a:r>
              <a:rPr i="1" lang="en"/>
              <a:t>(özellikle hatalı mail ile kayıt olabilme bug’ı)</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Nature sunset sky background." id="1461" name="Google Shape;1461;p136"/>
          <p:cNvPicPr preferRelativeResize="0"/>
          <p:nvPr>
            <p:ph idx="4" type="pic"/>
          </p:nvPr>
        </p:nvPicPr>
        <p:blipFill rotWithShape="1">
          <a:blip r:embed="rId3">
            <a:alphaModFix/>
          </a:blip>
          <a:srcRect b="28280" l="0" r="0" t="28284"/>
          <a:stretch/>
        </p:blipFill>
        <p:spPr>
          <a:xfrm>
            <a:off x="3801625" y="3595950"/>
            <a:ext cx="5342403" cy="1547702"/>
          </a:xfrm>
          <a:prstGeom prst="rect">
            <a:avLst/>
          </a:prstGeom>
        </p:spPr>
      </p:pic>
      <p:sp>
        <p:nvSpPr>
          <p:cNvPr id="1462" name="Google Shape;1462;p136"/>
          <p:cNvSpPr txBox="1"/>
          <p:nvPr>
            <p:ph idx="2" type="subTitle"/>
          </p:nvPr>
        </p:nvSpPr>
        <p:spPr>
          <a:xfrm>
            <a:off x="8459550" y="22625"/>
            <a:ext cx="548700" cy="323100"/>
          </a:xfrm>
          <a:prstGeom prst="rect">
            <a:avLst/>
          </a:prstGeom>
        </p:spPr>
        <p:txBody>
          <a:bodyPr anchorCtr="0" anchor="t" bIns="91425" lIns="0" spcFirstLastPara="1" rIns="91425" wrap="square" tIns="91425">
            <a:spAutoFit/>
          </a:bodyPr>
          <a:lstStyle/>
          <a:p>
            <a:pPr indent="0" lvl="0" marL="0" rtl="0" algn="r">
              <a:spcBef>
                <a:spcPts val="0"/>
              </a:spcBef>
              <a:spcAft>
                <a:spcPts val="0"/>
              </a:spcAft>
              <a:buNone/>
            </a:pPr>
            <a:r>
              <a:rPr lang="en"/>
              <a:t>TaskPro</a:t>
            </a:r>
            <a:endParaRPr/>
          </a:p>
        </p:txBody>
      </p:sp>
      <p:sp>
        <p:nvSpPr>
          <p:cNvPr id="1463" name="Google Shape;1463;p136"/>
          <p:cNvSpPr txBox="1"/>
          <p:nvPr/>
        </p:nvSpPr>
        <p:spPr>
          <a:xfrm>
            <a:off x="450700" y="3081925"/>
            <a:ext cx="3476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lt1"/>
                </a:solidFill>
                <a:latin typeface="Spectral"/>
                <a:ea typeface="Spectral"/>
                <a:cs typeface="Spectral"/>
                <a:sym typeface="Spectral"/>
              </a:rPr>
              <a:t>Suggestions</a:t>
            </a:r>
            <a:endParaRPr b="1" i="1">
              <a:solidFill>
                <a:schemeClr val="lt1"/>
              </a:solidFill>
              <a:latin typeface="Spectral"/>
              <a:ea typeface="Spectral"/>
              <a:cs typeface="Spectral"/>
              <a:sym typeface="Spectral"/>
            </a:endParaRPr>
          </a:p>
          <a:p>
            <a:pPr indent="0" lvl="0" marL="0" rtl="0" algn="l">
              <a:spcBef>
                <a:spcPts val="0"/>
              </a:spcBef>
              <a:spcAft>
                <a:spcPts val="0"/>
              </a:spcAft>
              <a:buNone/>
            </a:pPr>
            <a:r>
              <a:rPr lang="en">
                <a:solidFill>
                  <a:schemeClr val="lt1"/>
                </a:solidFill>
                <a:latin typeface="Spectral"/>
                <a:ea typeface="Spectral"/>
                <a:cs typeface="Spectral"/>
                <a:sym typeface="Spectral"/>
              </a:rPr>
              <a:t>"Need Help" butonu, SideBar’ın büyük bir bölümünü kaplayarak asıl oluşturulan Board’ların görünmesini engelliyor. Daha az yer kaplayacak şekilde </a:t>
            </a:r>
            <a:r>
              <a:rPr i="1" lang="en" sz="1300">
                <a:solidFill>
                  <a:schemeClr val="lt1"/>
                </a:solidFill>
                <a:latin typeface="Spectral"/>
                <a:ea typeface="Spectral"/>
                <a:cs typeface="Spectral"/>
                <a:sym typeface="Spectral"/>
              </a:rPr>
              <a:t>(örneğin, bir ikon veya açılır menü şeklinde)</a:t>
            </a:r>
            <a:r>
              <a:rPr lang="en">
                <a:solidFill>
                  <a:schemeClr val="lt1"/>
                </a:solidFill>
                <a:latin typeface="Spectral"/>
                <a:ea typeface="Spectral"/>
                <a:cs typeface="Spectral"/>
                <a:sym typeface="Spectral"/>
              </a:rPr>
              <a:t> yeniden konumlandırılması veya boyutunun küçültülmesi önerilir.</a:t>
            </a:r>
            <a:endParaRPr sz="1100">
              <a:solidFill>
                <a:schemeClr val="dk1"/>
              </a:solidFill>
              <a:latin typeface="Spectral"/>
              <a:ea typeface="Spectral"/>
              <a:cs typeface="Spectral"/>
              <a:sym typeface="Spectr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37"/>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pg. </a:t>
            </a:r>
            <a:fld id="{00000000-1234-1234-1234-123412341234}" type="slidenum">
              <a:rPr lang="en"/>
              <a:t>‹#›</a:t>
            </a:fld>
            <a:endParaRPr/>
          </a:p>
        </p:txBody>
      </p:sp>
      <p:sp>
        <p:nvSpPr>
          <p:cNvPr id="1469" name="Google Shape;1469;p137"/>
          <p:cNvSpPr txBox="1"/>
          <p:nvPr>
            <p:ph type="title"/>
          </p:nvPr>
        </p:nvSpPr>
        <p:spPr>
          <a:xfrm>
            <a:off x="1730850" y="873450"/>
            <a:ext cx="5806800" cy="744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Çıkarılan Dersler :)</a:t>
            </a:r>
            <a:endParaRPr/>
          </a:p>
        </p:txBody>
      </p:sp>
      <p:sp>
        <p:nvSpPr>
          <p:cNvPr id="1470" name="Google Shape;1470;p137"/>
          <p:cNvSpPr txBox="1"/>
          <p:nvPr>
            <p:ph idx="6" type="subTitle"/>
          </p:nvPr>
        </p:nvSpPr>
        <p:spPr>
          <a:xfrm>
            <a:off x="1363375" y="2273875"/>
            <a:ext cx="2025300" cy="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API'ın Temel Yapısını Anlamak</a:t>
            </a:r>
            <a:endParaRPr/>
          </a:p>
        </p:txBody>
      </p:sp>
      <p:sp>
        <p:nvSpPr>
          <p:cNvPr id="1471" name="Google Shape;1471;p137"/>
          <p:cNvSpPr txBox="1"/>
          <p:nvPr>
            <p:ph idx="8" type="subTitle"/>
          </p:nvPr>
        </p:nvSpPr>
        <p:spPr>
          <a:xfrm>
            <a:off x="3621600" y="2273875"/>
            <a:ext cx="2025300" cy="6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Yetkilendirme ve Güvenlik</a:t>
            </a:r>
            <a:endParaRPr/>
          </a:p>
        </p:txBody>
      </p:sp>
      <p:sp>
        <p:nvSpPr>
          <p:cNvPr id="1472" name="Google Shape;1472;p137"/>
          <p:cNvSpPr txBox="1"/>
          <p:nvPr>
            <p:ph idx="13" type="subTitle"/>
          </p:nvPr>
        </p:nvSpPr>
        <p:spPr>
          <a:xfrm>
            <a:off x="5879825" y="2273875"/>
            <a:ext cx="2025300" cy="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 İstek Formatı</a:t>
            </a:r>
            <a:endParaRPr/>
          </a:p>
        </p:txBody>
      </p:sp>
      <p:sp>
        <p:nvSpPr>
          <p:cNvPr id="1473" name="Google Shape;1473;p137"/>
          <p:cNvSpPr txBox="1"/>
          <p:nvPr/>
        </p:nvSpPr>
        <p:spPr>
          <a:xfrm>
            <a:off x="1282250" y="2976050"/>
            <a:ext cx="2025300" cy="1493400"/>
          </a:xfrm>
          <a:prstGeom prst="rect">
            <a:avLst/>
          </a:prstGeom>
          <a:noFill/>
          <a:ln>
            <a:noFill/>
          </a:ln>
        </p:spPr>
        <p:txBody>
          <a:bodyPr anchorCtr="0" anchor="t" bIns="91425" lIns="91425" spcFirstLastPara="1" rIns="91425" wrap="square" tIns="91425">
            <a:noAutofit/>
          </a:bodyPr>
          <a:lstStyle/>
          <a:p>
            <a:pPr indent="-66293" lvl="0" marL="237743" rtl="0" algn="l">
              <a:spcBef>
                <a:spcPts val="0"/>
              </a:spcBef>
              <a:spcAft>
                <a:spcPts val="0"/>
              </a:spcAft>
              <a:buClr>
                <a:schemeClr val="dk1"/>
              </a:buClr>
              <a:buSzPts val="900"/>
              <a:buFont typeface="Familjen Grotesk"/>
              <a:buChar char="●"/>
            </a:pPr>
            <a:r>
              <a:rPr lang="en" sz="900">
                <a:solidFill>
                  <a:schemeClr val="dk1"/>
                </a:solidFill>
                <a:latin typeface="Familjen Grotesk"/>
                <a:ea typeface="Familjen Grotesk"/>
                <a:cs typeface="Familjen Grotesk"/>
                <a:sym typeface="Familjen Grotesk"/>
              </a:rPr>
              <a:t> Yanlış URI kullanımı.</a:t>
            </a:r>
            <a:endParaRPr sz="900">
              <a:solidFill>
                <a:schemeClr val="dk1"/>
              </a:solidFill>
              <a:latin typeface="Familjen Grotesk"/>
              <a:ea typeface="Familjen Grotesk"/>
              <a:cs typeface="Familjen Grotesk"/>
              <a:sym typeface="Familjen Grotesk"/>
            </a:endParaRPr>
          </a:p>
          <a:p>
            <a:pPr indent="-66293" lvl="0" marL="237743" rtl="0" algn="l">
              <a:spcBef>
                <a:spcPts val="1000"/>
              </a:spcBef>
              <a:spcAft>
                <a:spcPts val="0"/>
              </a:spcAft>
              <a:buClr>
                <a:schemeClr val="dk1"/>
              </a:buClr>
              <a:buSzPts val="900"/>
              <a:buFont typeface="Familjen Grotesk"/>
              <a:buChar char="●"/>
            </a:pPr>
            <a:r>
              <a:rPr lang="en" sz="900">
                <a:solidFill>
                  <a:schemeClr val="dk1"/>
                </a:solidFill>
                <a:latin typeface="Familjen Grotesk"/>
                <a:ea typeface="Familjen Grotesk"/>
                <a:cs typeface="Familjen Grotesk"/>
                <a:sym typeface="Familjen Grotesk"/>
              </a:rPr>
              <a:t> URL’de / bulunmasına rağmen endpointte kalan diğer / slash’ı farketmemiş olmam.</a:t>
            </a:r>
            <a:endParaRPr sz="900">
              <a:solidFill>
                <a:schemeClr val="dk1"/>
              </a:solidFill>
              <a:latin typeface="Familjen Grotesk"/>
              <a:ea typeface="Familjen Grotesk"/>
              <a:cs typeface="Familjen Grotesk"/>
              <a:sym typeface="Familjen Grotesk"/>
            </a:endParaRPr>
          </a:p>
          <a:p>
            <a:pPr indent="-66293" lvl="0" marL="237743" rtl="0" algn="l">
              <a:spcBef>
                <a:spcPts val="1000"/>
              </a:spcBef>
              <a:spcAft>
                <a:spcPts val="1000"/>
              </a:spcAft>
              <a:buClr>
                <a:schemeClr val="dk1"/>
              </a:buClr>
              <a:buSzPts val="900"/>
              <a:buFont typeface="Familjen Grotesk"/>
              <a:buChar char="●"/>
            </a:pPr>
            <a:r>
              <a:rPr lang="en" sz="900">
                <a:solidFill>
                  <a:schemeClr val="dk1"/>
                </a:solidFill>
                <a:latin typeface="Familjen Grotesk"/>
                <a:ea typeface="Familjen Grotesk"/>
                <a:cs typeface="Familjen Grotesk"/>
                <a:sym typeface="Familjen Grotesk"/>
              </a:rPr>
              <a:t> </a:t>
            </a:r>
            <a:r>
              <a:rPr lang="en" sz="900">
                <a:solidFill>
                  <a:schemeClr val="dk1"/>
                </a:solidFill>
                <a:latin typeface="Familjen Grotesk"/>
                <a:ea typeface="Familjen Grotesk"/>
                <a:cs typeface="Familjen Grotesk"/>
                <a:sym typeface="Familjen Grotesk"/>
              </a:rPr>
              <a:t>Bu durum, API testlerinde doğru URL yapısının ve endpoint'in ne kadar kritik olduğunu anlamamı sağladı.</a:t>
            </a:r>
            <a:endParaRPr sz="900">
              <a:solidFill>
                <a:schemeClr val="dk1"/>
              </a:solidFill>
              <a:latin typeface="Familjen Grotesk"/>
              <a:ea typeface="Familjen Grotesk"/>
              <a:cs typeface="Familjen Grotesk"/>
              <a:sym typeface="Familjen Grotesk"/>
            </a:endParaRPr>
          </a:p>
        </p:txBody>
      </p:sp>
      <p:sp>
        <p:nvSpPr>
          <p:cNvPr id="1474" name="Google Shape;1474;p137"/>
          <p:cNvSpPr txBox="1"/>
          <p:nvPr/>
        </p:nvSpPr>
        <p:spPr>
          <a:xfrm>
            <a:off x="3516925" y="2976050"/>
            <a:ext cx="2025300" cy="1493400"/>
          </a:xfrm>
          <a:prstGeom prst="rect">
            <a:avLst/>
          </a:prstGeom>
          <a:noFill/>
          <a:ln>
            <a:noFill/>
          </a:ln>
        </p:spPr>
        <p:txBody>
          <a:bodyPr anchorCtr="0" anchor="t" bIns="91425" lIns="91425" spcFirstLastPara="1" rIns="91425" wrap="square" tIns="91425">
            <a:noAutofit/>
          </a:bodyPr>
          <a:lstStyle/>
          <a:p>
            <a:pPr indent="-66293" lvl="0" marL="237743" rtl="0" algn="l">
              <a:spcBef>
                <a:spcPts val="0"/>
              </a:spcBef>
              <a:spcAft>
                <a:spcPts val="0"/>
              </a:spcAft>
              <a:buClr>
                <a:schemeClr val="dk1"/>
              </a:buClr>
              <a:buSzPts val="900"/>
              <a:buFont typeface="Familjen Grotesk"/>
              <a:buChar char="●"/>
            </a:pPr>
            <a:r>
              <a:rPr lang="en" sz="900">
                <a:solidFill>
                  <a:schemeClr val="dk1"/>
                </a:solidFill>
                <a:latin typeface="Familjen Grotesk"/>
                <a:ea typeface="Familjen Grotesk"/>
                <a:cs typeface="Familjen Grotesk"/>
                <a:sym typeface="Familjen Grotesk"/>
              </a:rPr>
              <a:t> API'ın token yapısını doğru anlayamadığım için yetkilendirme sorunları yaşadım.</a:t>
            </a:r>
            <a:endParaRPr sz="900">
              <a:solidFill>
                <a:schemeClr val="dk1"/>
              </a:solidFill>
              <a:latin typeface="Familjen Grotesk"/>
              <a:ea typeface="Familjen Grotesk"/>
              <a:cs typeface="Familjen Grotesk"/>
              <a:sym typeface="Familjen Grotesk"/>
            </a:endParaRPr>
          </a:p>
          <a:p>
            <a:pPr indent="-66293" lvl="0" marL="237743" rtl="0" algn="l">
              <a:spcBef>
                <a:spcPts val="1000"/>
              </a:spcBef>
              <a:spcAft>
                <a:spcPts val="1000"/>
              </a:spcAft>
              <a:buClr>
                <a:schemeClr val="dk1"/>
              </a:buClr>
              <a:buSzPts val="900"/>
              <a:buFont typeface="Familjen Grotesk"/>
              <a:buChar char="●"/>
            </a:pPr>
            <a:r>
              <a:rPr lang="en" sz="900">
                <a:solidFill>
                  <a:schemeClr val="dk1"/>
                </a:solidFill>
                <a:latin typeface="Familjen Grotesk"/>
                <a:ea typeface="Familjen Grotesk"/>
                <a:cs typeface="Familjen Grotesk"/>
                <a:sym typeface="Familjen Grotesk"/>
              </a:rPr>
              <a:t> Token'ın düzenli olarak yenilendiğini ve güncellenmesi gerektiğini öğrenmem ile, API güvenliğinin ve doğru yetkilendirme yönetiminin ne kadar önemli olduğunu gösterdi.</a:t>
            </a:r>
            <a:endParaRPr sz="900">
              <a:solidFill>
                <a:schemeClr val="dk1"/>
              </a:solidFill>
              <a:latin typeface="Familjen Grotesk"/>
              <a:ea typeface="Familjen Grotesk"/>
              <a:cs typeface="Familjen Grotesk"/>
              <a:sym typeface="Familjen Grotesk"/>
            </a:endParaRPr>
          </a:p>
        </p:txBody>
      </p:sp>
      <p:sp>
        <p:nvSpPr>
          <p:cNvPr id="1475" name="Google Shape;1475;p137"/>
          <p:cNvSpPr txBox="1"/>
          <p:nvPr/>
        </p:nvSpPr>
        <p:spPr>
          <a:xfrm>
            <a:off x="5751600" y="2976050"/>
            <a:ext cx="2025300" cy="1493400"/>
          </a:xfrm>
          <a:prstGeom prst="rect">
            <a:avLst/>
          </a:prstGeom>
          <a:noFill/>
          <a:ln>
            <a:noFill/>
          </a:ln>
        </p:spPr>
        <p:txBody>
          <a:bodyPr anchorCtr="0" anchor="t" bIns="91425" lIns="91425" spcFirstLastPara="1" rIns="91425" wrap="square" tIns="91425">
            <a:noAutofit/>
          </a:bodyPr>
          <a:lstStyle/>
          <a:p>
            <a:pPr indent="-66293" lvl="0" marL="237743" rtl="0" algn="l">
              <a:spcBef>
                <a:spcPts val="0"/>
              </a:spcBef>
              <a:spcAft>
                <a:spcPts val="0"/>
              </a:spcAft>
              <a:buClr>
                <a:schemeClr val="dk1"/>
              </a:buClr>
              <a:buSzPts val="900"/>
              <a:buFont typeface="Familjen Grotesk"/>
              <a:buChar char="●"/>
            </a:pPr>
            <a:r>
              <a:rPr lang="en" sz="900">
                <a:solidFill>
                  <a:schemeClr val="dk1"/>
                </a:solidFill>
                <a:latin typeface="Familjen Grotesk"/>
                <a:ea typeface="Familjen Grotesk"/>
                <a:cs typeface="Familjen Grotesk"/>
                <a:sym typeface="Familjen Grotesk"/>
              </a:rPr>
              <a:t> </a:t>
            </a:r>
            <a:r>
              <a:rPr b="1" lang="en" sz="900">
                <a:solidFill>
                  <a:schemeClr val="dk1"/>
                </a:solidFill>
                <a:latin typeface="Familjen Grotesk"/>
                <a:ea typeface="Familjen Grotesk"/>
                <a:cs typeface="Familjen Grotesk"/>
                <a:sym typeface="Familjen Grotesk"/>
              </a:rPr>
              <a:t>Params</a:t>
            </a:r>
            <a:r>
              <a:rPr lang="en" sz="900">
                <a:solidFill>
                  <a:schemeClr val="dk1"/>
                </a:solidFill>
                <a:latin typeface="Familjen Grotesk"/>
                <a:ea typeface="Familjen Grotesk"/>
                <a:cs typeface="Familjen Grotesk"/>
                <a:sym typeface="Familjen Grotesk"/>
              </a:rPr>
              <a:t> yerine  </a:t>
            </a:r>
            <a:r>
              <a:rPr b="1" lang="en" sz="900">
                <a:solidFill>
                  <a:schemeClr val="dk1"/>
                </a:solidFill>
                <a:latin typeface="Familjen Grotesk"/>
                <a:ea typeface="Familjen Grotesk"/>
                <a:cs typeface="Familjen Grotesk"/>
                <a:sym typeface="Familjen Grotesk"/>
              </a:rPr>
              <a:t>Body’de </a:t>
            </a:r>
            <a:r>
              <a:rPr lang="en" sz="900">
                <a:solidFill>
                  <a:schemeClr val="dk1"/>
                </a:solidFill>
                <a:latin typeface="Familjen Grotesk"/>
                <a:ea typeface="Familjen Grotesk"/>
                <a:cs typeface="Familjen Grotesk"/>
                <a:sym typeface="Familjen Grotesk"/>
              </a:rPr>
              <a:t>doğru formatta doğru formatta JSON gönderilmesi gerektiğini öğrendim.</a:t>
            </a:r>
            <a:endParaRPr sz="700">
              <a:solidFill>
                <a:schemeClr val="dk1"/>
              </a:solidFill>
              <a:latin typeface="Familjen Grotesk"/>
              <a:ea typeface="Familjen Grotesk"/>
              <a:cs typeface="Familjen Grotesk"/>
              <a:sym typeface="Familjen Grotesk"/>
            </a:endParaRPr>
          </a:p>
          <a:p>
            <a:pPr indent="-66293" lvl="0" marL="237743" rtl="0" algn="l">
              <a:spcBef>
                <a:spcPts val="1000"/>
              </a:spcBef>
              <a:spcAft>
                <a:spcPts val="1000"/>
              </a:spcAft>
              <a:buClr>
                <a:schemeClr val="dk1"/>
              </a:buClr>
              <a:buSzPts val="900"/>
              <a:buFont typeface="Familjen Grotesk"/>
              <a:buChar char="●"/>
            </a:pPr>
            <a:r>
              <a:rPr lang="en" sz="900">
                <a:solidFill>
                  <a:schemeClr val="dk1"/>
                </a:solidFill>
                <a:latin typeface="Familjen Grotesk"/>
                <a:ea typeface="Familjen Grotesk"/>
                <a:cs typeface="Familjen Grotesk"/>
                <a:sym typeface="Familjen Grotesk"/>
              </a:rPr>
              <a:t> Bu hata, API'ın beklentilerini doğru okumanın ve isteği buna göre yapılandırmanın ne kadar hayati olduğunu ortaya koydu.</a:t>
            </a:r>
            <a:endParaRPr sz="900">
              <a:solidFill>
                <a:schemeClr val="dk1"/>
              </a:solidFill>
              <a:latin typeface="Familjen Grotesk"/>
              <a:ea typeface="Familjen Grotesk"/>
              <a:cs typeface="Familjen Grotesk"/>
              <a:sym typeface="Familjen Grotesk"/>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138"/>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pg. </a:t>
            </a:r>
            <a:fld id="{00000000-1234-1234-1234-123412341234}" type="slidenum">
              <a:rPr lang="en"/>
              <a:t>‹#›</a:t>
            </a:fld>
            <a:endParaRPr/>
          </a:p>
        </p:txBody>
      </p:sp>
      <p:pic>
        <p:nvPicPr>
          <p:cNvPr descr="Thank You Button. (Provided by Getty Images)" id="1481" name="Google Shape;1481;p138"/>
          <p:cNvPicPr preferRelativeResize="0"/>
          <p:nvPr/>
        </p:nvPicPr>
        <p:blipFill>
          <a:blip r:embed="rId3">
            <a:alphaModFix/>
          </a:blip>
          <a:stretch>
            <a:fillRect/>
          </a:stretch>
        </p:blipFill>
        <p:spPr>
          <a:xfrm>
            <a:off x="2291424" y="861325"/>
            <a:ext cx="4561152" cy="3420849"/>
          </a:xfrm>
          <a:prstGeom prst="rect">
            <a:avLst/>
          </a:prstGeom>
          <a:noFill/>
          <a:ln>
            <a:noFill/>
          </a:ln>
        </p:spPr>
      </p:pic>
      <p:sp>
        <p:nvSpPr>
          <p:cNvPr id="1482" name="Google Shape;1482;p138"/>
          <p:cNvSpPr txBox="1"/>
          <p:nvPr/>
        </p:nvSpPr>
        <p:spPr>
          <a:xfrm rot="-799194">
            <a:off x="7336586" y="4427791"/>
            <a:ext cx="855514" cy="36936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highlight>
                  <a:schemeClr val="accent3"/>
                </a:highlight>
                <a:latin typeface="Lobster"/>
                <a:ea typeface="Lobster"/>
                <a:cs typeface="Lobster"/>
                <a:sym typeface="Lobster"/>
              </a:rPr>
              <a:t>Müge Etik</a:t>
            </a:r>
            <a:endParaRPr i="1" sz="1200">
              <a:solidFill>
                <a:schemeClr val="dk1"/>
              </a:solidFill>
              <a:highlight>
                <a:schemeClr val="accent3"/>
              </a:highlight>
              <a:latin typeface="Lobster"/>
              <a:ea typeface="Lobster"/>
              <a:cs typeface="Lobster"/>
              <a:sym typeface="Lobs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15"/>
          <p:cNvSpPr txBox="1"/>
          <p:nvPr>
            <p:ph type="title"/>
          </p:nvPr>
        </p:nvSpPr>
        <p:spPr>
          <a:xfrm>
            <a:off x="1551504" y="280929"/>
            <a:ext cx="7538100" cy="905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Part 1</a:t>
            </a:r>
            <a:endParaRPr/>
          </a:p>
        </p:txBody>
      </p:sp>
      <p:sp>
        <p:nvSpPr>
          <p:cNvPr id="1207" name="Google Shape;1207;p115"/>
          <p:cNvSpPr txBox="1"/>
          <p:nvPr>
            <p:ph idx="2" type="title"/>
          </p:nvPr>
        </p:nvSpPr>
        <p:spPr>
          <a:xfrm>
            <a:off x="1551504" y="1033616"/>
            <a:ext cx="7538100" cy="905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INTRODUCTION</a:t>
            </a:r>
            <a:endParaRPr/>
          </a:p>
        </p:txBody>
      </p:sp>
      <p:sp>
        <p:nvSpPr>
          <p:cNvPr id="1208" name="Google Shape;1208;p115"/>
          <p:cNvSpPr txBox="1"/>
          <p:nvPr>
            <p:ph idx="1" type="subTitle"/>
          </p:nvPr>
        </p:nvSpPr>
        <p:spPr>
          <a:xfrm>
            <a:off x="8403125" y="64775"/>
            <a:ext cx="548700" cy="323100"/>
          </a:xfrm>
          <a:prstGeom prst="rect">
            <a:avLst/>
          </a:prstGeom>
        </p:spPr>
        <p:txBody>
          <a:bodyPr anchorCtr="0" anchor="t" bIns="91425" lIns="0" spcFirstLastPara="1" rIns="91425" wrap="square" tIns="91425">
            <a:spAutoFit/>
          </a:bodyPr>
          <a:lstStyle/>
          <a:p>
            <a:pPr indent="0" lvl="0" marL="0" rtl="0" algn="l">
              <a:spcBef>
                <a:spcPts val="0"/>
              </a:spcBef>
              <a:spcAft>
                <a:spcPts val="0"/>
              </a:spcAft>
              <a:buNone/>
            </a:pPr>
            <a:r>
              <a:rPr lang="en"/>
              <a:t>TaskPro</a:t>
            </a:r>
            <a:endParaRPr/>
          </a:p>
        </p:txBody>
      </p:sp>
      <p:sp>
        <p:nvSpPr>
          <p:cNvPr id="1209" name="Google Shape;1209;p115"/>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pg. </a:t>
            </a:r>
            <a:fld id="{00000000-1234-1234-1234-123412341234}" type="slidenum">
              <a:rPr lang="en"/>
              <a:t>‹#›</a:t>
            </a:fld>
            <a:endParaRPr/>
          </a:p>
        </p:txBody>
      </p:sp>
      <p:sp>
        <p:nvSpPr>
          <p:cNvPr id="1210" name="Google Shape;1210;p115"/>
          <p:cNvSpPr txBox="1"/>
          <p:nvPr>
            <p:ph idx="4294967295" type="body"/>
          </p:nvPr>
        </p:nvSpPr>
        <p:spPr>
          <a:xfrm>
            <a:off x="596850" y="1938729"/>
            <a:ext cx="7950300" cy="15546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00"/>
              <a:t>TaskPro uygulamasının, Frontend ve Backend testlerinin gerçekleştirilmesi:</a:t>
            </a:r>
            <a:endParaRPr sz="1200"/>
          </a:p>
          <a:p>
            <a:pPr indent="0" lvl="0" marL="0" rtl="0" algn="ctr">
              <a:spcBef>
                <a:spcPts val="0"/>
              </a:spcBef>
              <a:spcAft>
                <a:spcPts val="0"/>
              </a:spcAft>
              <a:buNone/>
            </a:pPr>
            <a:r>
              <a:t/>
            </a:r>
            <a:endParaRPr/>
          </a:p>
          <a:p>
            <a:pPr indent="0" lvl="0" marL="0" rtl="0" algn="ctr">
              <a:spcBef>
                <a:spcPts val="0"/>
              </a:spcBef>
              <a:spcAft>
                <a:spcPts val="0"/>
              </a:spcAft>
              <a:buNone/>
            </a:pPr>
            <a:r>
              <a:rPr lang="en"/>
              <a:t>Bu test planı, bir proje yönetimi uygulaması olan TaskPro'nun kalitesini ve işlevselliğini güvence altına almak için tasarlanmıştır. Testler, hem arka plan (API) hem de ön yüz (UI) katmanlarını kapsayarak uygulamanın beklendiği gibi çalıştığından emin olmayı amaçlar.</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ctr">
              <a:spcBef>
                <a:spcPts val="0"/>
              </a:spcBef>
              <a:spcAft>
                <a:spcPts val="0"/>
              </a:spcAft>
              <a:buNone/>
            </a:pPr>
            <a:r>
              <a:rPr b="1" lang="en" sz="1500"/>
              <a:t>Uygulama web sitesi: </a:t>
            </a:r>
            <a:r>
              <a:rPr b="1" lang="en" sz="1500" u="sng">
                <a:solidFill>
                  <a:schemeClr val="hlink"/>
                </a:solidFill>
                <a:hlinkClick r:id="rId3"/>
              </a:rPr>
              <a:t>https://task-pro-qa.f.goit.study/</a:t>
            </a:r>
            <a:endParaRPr/>
          </a:p>
        </p:txBody>
      </p:sp>
      <p:pic>
        <p:nvPicPr>
          <p:cNvPr id="1211" name="Google Shape;1211;p115" title="Screenshot 2025-09-19 195744.png"/>
          <p:cNvPicPr preferRelativeResize="0"/>
          <p:nvPr/>
        </p:nvPicPr>
        <p:blipFill rotWithShape="1">
          <a:blip r:embed="rId4">
            <a:alphaModFix/>
          </a:blip>
          <a:srcRect b="0" l="0" r="0" t="13963"/>
          <a:stretch/>
        </p:blipFill>
        <p:spPr>
          <a:xfrm>
            <a:off x="3361038" y="3493324"/>
            <a:ext cx="2421919" cy="1605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16"/>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pg. </a:t>
            </a:r>
            <a:fld id="{00000000-1234-1234-1234-123412341234}" type="slidenum">
              <a:rPr lang="en"/>
              <a:t>‹#›</a:t>
            </a:fld>
            <a:endParaRPr/>
          </a:p>
        </p:txBody>
      </p:sp>
      <p:sp>
        <p:nvSpPr>
          <p:cNvPr id="1217" name="Google Shape;1217;p116"/>
          <p:cNvSpPr txBox="1"/>
          <p:nvPr>
            <p:ph type="title"/>
          </p:nvPr>
        </p:nvSpPr>
        <p:spPr>
          <a:xfrm>
            <a:off x="2867025" y="427625"/>
            <a:ext cx="5055000" cy="61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Projenin Amaçları</a:t>
            </a:r>
            <a:endParaRPr/>
          </a:p>
        </p:txBody>
      </p:sp>
      <p:sp>
        <p:nvSpPr>
          <p:cNvPr id="1218" name="Google Shape;1218;p116"/>
          <p:cNvSpPr txBox="1"/>
          <p:nvPr>
            <p:ph idx="1" type="body"/>
          </p:nvPr>
        </p:nvSpPr>
        <p:spPr>
          <a:xfrm>
            <a:off x="2033181" y="1283877"/>
            <a:ext cx="6722700" cy="31461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b="1" lang="en"/>
              <a:t>- Static analysis (FR investigation):</a:t>
            </a:r>
            <a:r>
              <a:rPr lang="en"/>
              <a:t> Gereksinimlerin statik analizi ve anlaşılması.</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 Creating test documentation: </a:t>
            </a:r>
            <a:r>
              <a:rPr lang="en"/>
              <a:t>Kapsamlı test dökümantasyonunun oluşturulması ve yönetilmesi.</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 API (integration) testing:</a:t>
            </a:r>
            <a:r>
              <a:rPr lang="en"/>
              <a:t> Uygulamanın iş mantığını ve entegrasyonlarını doğrulamak için API testlerinin yürütülmesi.</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 UI (acceptance) testing:</a:t>
            </a:r>
            <a:r>
              <a:rPr lang="en"/>
              <a:t> Son kullanıcı deneyimini ve arayüz fonksiyonlarını test etmek için UI testlerinin yürütülmesi.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Yeni geliştirmelerin mevcut özellikleri bozmadığından emin olmak için düzenli </a:t>
            </a:r>
            <a:r>
              <a:rPr b="1" lang="en"/>
              <a:t>regresyon testleri</a:t>
            </a:r>
            <a:r>
              <a:rPr lang="en"/>
              <a:t>'nin yazılması.</a:t>
            </a:r>
            <a:endParaRPr/>
          </a:p>
        </p:txBody>
      </p:sp>
      <p:pic>
        <p:nvPicPr>
          <p:cNvPr descr="sticks with the words OUTCOME GOALS AND PROCESS GOALS. performance goals are measurable and, if realistic, mostly under your control (Provided by Getty Images)" id="1219" name="Google Shape;1219;p116"/>
          <p:cNvPicPr preferRelativeResize="0"/>
          <p:nvPr/>
        </p:nvPicPr>
        <p:blipFill rotWithShape="1">
          <a:blip r:embed="rId3">
            <a:alphaModFix/>
          </a:blip>
          <a:srcRect b="3188" l="2563" r="21580" t="15251"/>
          <a:stretch/>
        </p:blipFill>
        <p:spPr>
          <a:xfrm>
            <a:off x="0" y="3746925"/>
            <a:ext cx="1948652" cy="13965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17"/>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pg. </a:t>
            </a:r>
            <a:fld id="{00000000-1234-1234-1234-123412341234}" type="slidenum">
              <a:rPr lang="en"/>
              <a:t>‹#›</a:t>
            </a:fld>
            <a:endParaRPr/>
          </a:p>
        </p:txBody>
      </p:sp>
      <p:sp>
        <p:nvSpPr>
          <p:cNvPr id="1225" name="Google Shape;1225;p117"/>
          <p:cNvSpPr txBox="1"/>
          <p:nvPr>
            <p:ph type="title"/>
          </p:nvPr>
        </p:nvSpPr>
        <p:spPr>
          <a:xfrm>
            <a:off x="73152" y="340625"/>
            <a:ext cx="8953800" cy="664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4800"/>
              <a:t>Test Plan</a:t>
            </a:r>
            <a:endParaRPr sz="4800"/>
          </a:p>
        </p:txBody>
      </p:sp>
      <p:sp>
        <p:nvSpPr>
          <p:cNvPr id="1226" name="Google Shape;1226;p117"/>
          <p:cNvSpPr txBox="1"/>
          <p:nvPr>
            <p:ph idx="6" type="subTitle"/>
          </p:nvPr>
        </p:nvSpPr>
        <p:spPr>
          <a:xfrm>
            <a:off x="260335" y="2736625"/>
            <a:ext cx="2581800" cy="435000"/>
          </a:xfrm>
          <a:prstGeom prst="rect">
            <a:avLst/>
          </a:prstGeom>
        </p:spPr>
        <p:txBody>
          <a:bodyPr anchorCtr="0" anchor="t" bIns="91425" lIns="0" spcFirstLastPara="1" rIns="91425" wrap="square" tIns="91425">
            <a:noAutofit/>
          </a:bodyPr>
          <a:lstStyle/>
          <a:p>
            <a:pPr indent="0" lvl="0" marL="0" rtl="0" algn="ctr">
              <a:spcBef>
                <a:spcPts val="0"/>
              </a:spcBef>
              <a:spcAft>
                <a:spcPts val="0"/>
              </a:spcAft>
              <a:buNone/>
            </a:pPr>
            <a:r>
              <a:rPr lang="en"/>
              <a:t>In-Scope</a:t>
            </a:r>
            <a:endParaRPr/>
          </a:p>
        </p:txBody>
      </p:sp>
      <p:sp>
        <p:nvSpPr>
          <p:cNvPr id="1227" name="Google Shape;1227;p117"/>
          <p:cNvSpPr txBox="1"/>
          <p:nvPr>
            <p:ph idx="8" type="subTitle"/>
          </p:nvPr>
        </p:nvSpPr>
        <p:spPr>
          <a:xfrm>
            <a:off x="3252415" y="2682250"/>
            <a:ext cx="2581800" cy="435000"/>
          </a:xfrm>
          <a:prstGeom prst="rect">
            <a:avLst/>
          </a:prstGeom>
        </p:spPr>
        <p:txBody>
          <a:bodyPr anchorCtr="0" anchor="t" bIns="91425" lIns="0" spcFirstLastPara="1" rIns="91425" wrap="square" tIns="91425">
            <a:noAutofit/>
          </a:bodyPr>
          <a:lstStyle/>
          <a:p>
            <a:pPr indent="0" lvl="0" marL="0" rtl="0" algn="ctr">
              <a:spcBef>
                <a:spcPts val="0"/>
              </a:spcBef>
              <a:spcAft>
                <a:spcPts val="0"/>
              </a:spcAft>
              <a:buNone/>
            </a:pPr>
            <a:r>
              <a:rPr lang="en"/>
              <a:t>Tools</a:t>
            </a:r>
            <a:endParaRPr/>
          </a:p>
        </p:txBody>
      </p:sp>
      <p:sp>
        <p:nvSpPr>
          <p:cNvPr id="1228" name="Google Shape;1228;p117"/>
          <p:cNvSpPr txBox="1"/>
          <p:nvPr>
            <p:ph idx="13" type="subTitle"/>
          </p:nvPr>
        </p:nvSpPr>
        <p:spPr>
          <a:xfrm>
            <a:off x="6316958" y="2682250"/>
            <a:ext cx="2581800" cy="435000"/>
          </a:xfrm>
          <a:prstGeom prst="rect">
            <a:avLst/>
          </a:prstGeom>
        </p:spPr>
        <p:txBody>
          <a:bodyPr anchorCtr="0" anchor="t" bIns="91425" lIns="0" spcFirstLastPara="1" rIns="91425" wrap="square" tIns="91425">
            <a:noAutofit/>
          </a:bodyPr>
          <a:lstStyle/>
          <a:p>
            <a:pPr indent="0" lvl="0" marL="0" rtl="0" algn="ctr">
              <a:spcBef>
                <a:spcPts val="0"/>
              </a:spcBef>
              <a:spcAft>
                <a:spcPts val="0"/>
              </a:spcAft>
              <a:buNone/>
            </a:pPr>
            <a:r>
              <a:rPr lang="en"/>
              <a:t>Environments</a:t>
            </a:r>
            <a:endParaRPr/>
          </a:p>
        </p:txBody>
      </p:sp>
      <p:sp>
        <p:nvSpPr>
          <p:cNvPr id="1229" name="Google Shape;1229;p117"/>
          <p:cNvSpPr txBox="1"/>
          <p:nvPr>
            <p:ph idx="2" type="subTitle"/>
          </p:nvPr>
        </p:nvSpPr>
        <p:spPr>
          <a:xfrm>
            <a:off x="6207450" y="22625"/>
            <a:ext cx="2800800" cy="323100"/>
          </a:xfrm>
          <a:prstGeom prst="rect">
            <a:avLst/>
          </a:prstGeom>
        </p:spPr>
        <p:txBody>
          <a:bodyPr anchorCtr="0" anchor="t" bIns="91425" lIns="0" spcFirstLastPara="1" rIns="91425" wrap="square" tIns="91425">
            <a:spAutoFit/>
          </a:bodyPr>
          <a:lstStyle/>
          <a:p>
            <a:pPr indent="0" lvl="0" marL="0" rtl="0" algn="r">
              <a:spcBef>
                <a:spcPts val="0"/>
              </a:spcBef>
              <a:spcAft>
                <a:spcPts val="0"/>
              </a:spcAft>
              <a:buNone/>
            </a:pPr>
            <a:r>
              <a:rPr lang="en"/>
              <a:t>TaskPro</a:t>
            </a:r>
            <a:endParaRPr/>
          </a:p>
        </p:txBody>
      </p:sp>
      <p:pic>
        <p:nvPicPr>
          <p:cNvPr descr="Tasklist icon." id="1230" name="Google Shape;1230;p117"/>
          <p:cNvPicPr preferRelativeResize="0"/>
          <p:nvPr>
            <p:ph idx="3" type="pic"/>
          </p:nvPr>
        </p:nvPicPr>
        <p:blipFill>
          <a:blip r:embed="rId3">
            <a:alphaModFix/>
          </a:blip>
          <a:stretch>
            <a:fillRect/>
          </a:stretch>
        </p:blipFill>
        <p:spPr>
          <a:xfrm>
            <a:off x="1136925" y="1647300"/>
            <a:ext cx="828602" cy="828599"/>
          </a:xfrm>
          <a:prstGeom prst="rect">
            <a:avLst/>
          </a:prstGeom>
        </p:spPr>
      </p:pic>
      <p:pic>
        <p:nvPicPr>
          <p:cNvPr descr="Plane taking off icon." id="1231" name="Google Shape;1231;p117"/>
          <p:cNvPicPr preferRelativeResize="0"/>
          <p:nvPr>
            <p:ph idx="4" type="pic"/>
          </p:nvPr>
        </p:nvPicPr>
        <p:blipFill>
          <a:blip r:embed="rId4">
            <a:alphaModFix/>
          </a:blip>
          <a:stretch>
            <a:fillRect/>
          </a:stretch>
        </p:blipFill>
        <p:spPr>
          <a:xfrm>
            <a:off x="4129021" y="1647300"/>
            <a:ext cx="828602" cy="828599"/>
          </a:xfrm>
          <a:prstGeom prst="rect">
            <a:avLst/>
          </a:prstGeom>
        </p:spPr>
      </p:pic>
      <p:pic>
        <p:nvPicPr>
          <p:cNvPr descr="Camera icon." id="1232" name="Google Shape;1232;p117"/>
          <p:cNvPicPr preferRelativeResize="0"/>
          <p:nvPr>
            <p:ph idx="2" type="pic"/>
          </p:nvPr>
        </p:nvPicPr>
        <p:blipFill>
          <a:blip r:embed="rId5">
            <a:alphaModFix/>
          </a:blip>
          <a:stretch>
            <a:fillRect/>
          </a:stretch>
        </p:blipFill>
        <p:spPr>
          <a:xfrm>
            <a:off x="7193548" y="1647300"/>
            <a:ext cx="828599" cy="828599"/>
          </a:xfrm>
          <a:prstGeom prst="rect">
            <a:avLst/>
          </a:prstGeom>
          <a:noFill/>
          <a:ln>
            <a:noFill/>
          </a:ln>
        </p:spPr>
      </p:pic>
      <p:sp>
        <p:nvSpPr>
          <p:cNvPr id="1233" name="Google Shape;1233;p117"/>
          <p:cNvSpPr txBox="1"/>
          <p:nvPr>
            <p:ph idx="7" type="body"/>
          </p:nvPr>
        </p:nvSpPr>
        <p:spPr>
          <a:xfrm>
            <a:off x="205725" y="3304050"/>
            <a:ext cx="2691000" cy="15822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sz="1000"/>
              <a:t>- Front-end (UI/UX) Testing: </a:t>
            </a:r>
            <a:r>
              <a:rPr lang="en" sz="1000"/>
              <a:t>Kullanıcı arayüzü ve kullanıcı etkileşimlerini kapsayan tüm fonksiyonel testler.</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 sz="1000"/>
              <a:t>- Back-end (API) Testing: </a:t>
            </a:r>
            <a:r>
              <a:rPr lang="en" sz="1000"/>
              <a:t>API iş mantığını kapsayan tüm fonksiyonel testler.</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 sz="1000"/>
              <a:t> - Basic Non-functional Testing: </a:t>
            </a:r>
            <a:r>
              <a:rPr lang="en" sz="1000"/>
              <a:t>API Cevap süresi doğrulaması</a:t>
            </a:r>
            <a:endParaRPr sz="1000"/>
          </a:p>
          <a:p>
            <a:pPr indent="0" lvl="0" marL="0" rtl="0" algn="l">
              <a:spcBef>
                <a:spcPts val="0"/>
              </a:spcBef>
              <a:spcAft>
                <a:spcPts val="0"/>
              </a:spcAft>
              <a:buNone/>
            </a:pPr>
            <a:r>
              <a:t/>
            </a:r>
            <a:endParaRPr sz="1000"/>
          </a:p>
        </p:txBody>
      </p:sp>
      <p:sp>
        <p:nvSpPr>
          <p:cNvPr id="1234" name="Google Shape;1234;p117"/>
          <p:cNvSpPr txBox="1"/>
          <p:nvPr>
            <p:ph idx="7" type="body"/>
          </p:nvPr>
        </p:nvSpPr>
        <p:spPr>
          <a:xfrm>
            <a:off x="3226500" y="3249600"/>
            <a:ext cx="2691000" cy="16911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sz="1000"/>
              <a:t>- FR (Functional Requirements) analizi </a:t>
            </a:r>
            <a:r>
              <a:rPr lang="en" sz="1000"/>
              <a:t>(statik analiz; gereksinim yönetimi)</a:t>
            </a:r>
            <a:endParaRPr sz="1000"/>
          </a:p>
          <a:p>
            <a:pPr indent="0" lvl="0" marL="0" rtl="0" algn="l">
              <a:spcBef>
                <a:spcPts val="0"/>
              </a:spcBef>
              <a:spcAft>
                <a:spcPts val="0"/>
              </a:spcAft>
              <a:buNone/>
            </a:pPr>
            <a:r>
              <a:t/>
            </a:r>
            <a:endParaRPr b="1" sz="1000"/>
          </a:p>
          <a:p>
            <a:pPr indent="0" lvl="0" marL="0" rtl="0" algn="l">
              <a:spcBef>
                <a:spcPts val="0"/>
              </a:spcBef>
              <a:spcAft>
                <a:spcPts val="0"/>
              </a:spcAft>
              <a:buNone/>
            </a:pPr>
            <a:r>
              <a:rPr b="1" lang="en" sz="1000"/>
              <a:t>- Jira </a:t>
            </a:r>
            <a:r>
              <a:rPr lang="en" sz="1000"/>
              <a:t>(proje yönetimi, bug-reports ve sonuç raporları)</a:t>
            </a:r>
            <a:endParaRPr sz="1000"/>
          </a:p>
          <a:p>
            <a:pPr indent="0" lvl="0" marL="0" rtl="0" algn="l">
              <a:spcBef>
                <a:spcPts val="0"/>
              </a:spcBef>
              <a:spcAft>
                <a:spcPts val="0"/>
              </a:spcAft>
              <a:buNone/>
            </a:pPr>
            <a:r>
              <a:t/>
            </a:r>
            <a:endParaRPr b="1" sz="1000"/>
          </a:p>
          <a:p>
            <a:pPr indent="0" lvl="0" marL="0" rtl="0" algn="l">
              <a:spcBef>
                <a:spcPts val="0"/>
              </a:spcBef>
              <a:spcAft>
                <a:spcPts val="0"/>
              </a:spcAft>
              <a:buNone/>
            </a:pPr>
            <a:r>
              <a:rPr b="1" lang="en" sz="1000"/>
              <a:t>- Google Sheets </a:t>
            </a:r>
            <a:r>
              <a:rPr lang="en" sz="1000"/>
              <a:t>(dökümantasyon için: statik analiz, test-cases, checklist)</a:t>
            </a:r>
            <a:endParaRPr sz="1000"/>
          </a:p>
          <a:p>
            <a:pPr indent="0" lvl="0" marL="0" rtl="0" algn="l">
              <a:spcBef>
                <a:spcPts val="0"/>
              </a:spcBef>
              <a:spcAft>
                <a:spcPts val="0"/>
              </a:spcAft>
              <a:buNone/>
            </a:pPr>
            <a:r>
              <a:t/>
            </a:r>
            <a:endParaRPr b="1" sz="1000"/>
          </a:p>
          <a:p>
            <a:pPr indent="0" lvl="0" marL="0" rtl="0" algn="l">
              <a:spcBef>
                <a:spcPts val="0"/>
              </a:spcBef>
              <a:spcAft>
                <a:spcPts val="0"/>
              </a:spcAft>
              <a:buNone/>
            </a:pPr>
            <a:r>
              <a:rPr b="1" lang="en" sz="1000"/>
              <a:t>- Postman </a:t>
            </a:r>
            <a:r>
              <a:rPr lang="en" sz="1000"/>
              <a:t>(api testleri)</a:t>
            </a:r>
            <a:endParaRPr b="1" sz="1000"/>
          </a:p>
          <a:p>
            <a:pPr indent="0" lvl="0" marL="0" rtl="0" algn="l">
              <a:spcBef>
                <a:spcPts val="0"/>
              </a:spcBef>
              <a:spcAft>
                <a:spcPts val="0"/>
              </a:spcAft>
              <a:buNone/>
            </a:pPr>
            <a:r>
              <a:t/>
            </a:r>
            <a:endParaRPr sz="1000"/>
          </a:p>
        </p:txBody>
      </p:sp>
      <p:sp>
        <p:nvSpPr>
          <p:cNvPr id="1235" name="Google Shape;1235;p117"/>
          <p:cNvSpPr txBox="1"/>
          <p:nvPr/>
        </p:nvSpPr>
        <p:spPr>
          <a:xfrm>
            <a:off x="6132300" y="3171600"/>
            <a:ext cx="2951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latin typeface="Spectral"/>
                <a:ea typeface="Spectral"/>
                <a:cs typeface="Spectral"/>
                <a:sym typeface="Spectral"/>
              </a:rPr>
              <a:t>Desktop:</a:t>
            </a:r>
            <a:endParaRPr b="1" sz="900">
              <a:solidFill>
                <a:schemeClr val="dk1"/>
              </a:solidFill>
              <a:latin typeface="Spectral"/>
              <a:ea typeface="Spectral"/>
              <a:cs typeface="Spectral"/>
              <a:sym typeface="Spectral"/>
            </a:endParaRPr>
          </a:p>
          <a:p>
            <a:pPr indent="0" lvl="0" marL="0" rtl="0" algn="l">
              <a:spcBef>
                <a:spcPts val="0"/>
              </a:spcBef>
              <a:spcAft>
                <a:spcPts val="0"/>
              </a:spcAft>
              <a:buNone/>
            </a:pPr>
            <a:r>
              <a:rPr b="1" lang="en" sz="900">
                <a:solidFill>
                  <a:schemeClr val="dk1"/>
                </a:solidFill>
                <a:latin typeface="Spectral"/>
                <a:ea typeface="Spectral"/>
                <a:cs typeface="Spectral"/>
                <a:sym typeface="Spectral"/>
              </a:rPr>
              <a:t>   - İşletim Sistemi: </a:t>
            </a:r>
            <a:r>
              <a:rPr lang="en" sz="900">
                <a:solidFill>
                  <a:schemeClr val="dk1"/>
                </a:solidFill>
                <a:latin typeface="Spectral"/>
                <a:ea typeface="Spectral"/>
                <a:cs typeface="Spectral"/>
                <a:sym typeface="Spectral"/>
              </a:rPr>
              <a:t>Microsoft Windows 11 (x86)</a:t>
            </a:r>
            <a:endParaRPr sz="900">
              <a:solidFill>
                <a:schemeClr val="dk1"/>
              </a:solidFill>
              <a:latin typeface="Spectral"/>
              <a:ea typeface="Spectral"/>
              <a:cs typeface="Spectral"/>
              <a:sym typeface="Spectral"/>
            </a:endParaRPr>
          </a:p>
          <a:p>
            <a:pPr indent="0" lvl="0" marL="0" rtl="0" algn="l">
              <a:spcBef>
                <a:spcPts val="0"/>
              </a:spcBef>
              <a:spcAft>
                <a:spcPts val="0"/>
              </a:spcAft>
              <a:buNone/>
            </a:pPr>
            <a:r>
              <a:rPr b="1" lang="en" sz="900">
                <a:solidFill>
                  <a:schemeClr val="dk1"/>
                </a:solidFill>
                <a:latin typeface="Spectral"/>
                <a:ea typeface="Spectral"/>
                <a:cs typeface="Spectral"/>
                <a:sym typeface="Spectral"/>
              </a:rPr>
              <a:t>   - Tarayıcılar: </a:t>
            </a:r>
            <a:r>
              <a:rPr lang="en" sz="900">
                <a:solidFill>
                  <a:schemeClr val="dk1"/>
                </a:solidFill>
                <a:latin typeface="Spectral"/>
                <a:ea typeface="Spectral"/>
                <a:cs typeface="Spectral"/>
                <a:sym typeface="Spectral"/>
              </a:rPr>
              <a:t>Google Chrome (Sürüm 140.0.7339.128 </a:t>
            </a:r>
            <a:endParaRPr sz="900">
              <a:solidFill>
                <a:schemeClr val="dk1"/>
              </a:solidFill>
              <a:latin typeface="Spectral"/>
              <a:ea typeface="Spectral"/>
              <a:cs typeface="Spectral"/>
              <a:sym typeface="Spectral"/>
            </a:endParaRPr>
          </a:p>
          <a:p>
            <a:pPr indent="0" lvl="0" marL="0" rtl="0" algn="l">
              <a:spcBef>
                <a:spcPts val="0"/>
              </a:spcBef>
              <a:spcAft>
                <a:spcPts val="0"/>
              </a:spcAft>
              <a:buNone/>
            </a:pPr>
            <a:r>
              <a:t/>
            </a:r>
            <a:endParaRPr b="1" sz="900">
              <a:solidFill>
                <a:schemeClr val="dk1"/>
              </a:solidFill>
              <a:latin typeface="Spectral"/>
              <a:ea typeface="Spectral"/>
              <a:cs typeface="Spectral"/>
              <a:sym typeface="Spectral"/>
            </a:endParaRPr>
          </a:p>
          <a:p>
            <a:pPr indent="0" lvl="0" marL="0" rtl="0" algn="l">
              <a:spcBef>
                <a:spcPts val="0"/>
              </a:spcBef>
              <a:spcAft>
                <a:spcPts val="0"/>
              </a:spcAft>
              <a:buNone/>
            </a:pPr>
            <a:r>
              <a:rPr b="1" lang="en" sz="900">
                <a:solidFill>
                  <a:schemeClr val="dk1"/>
                </a:solidFill>
                <a:latin typeface="Spectral"/>
                <a:ea typeface="Spectral"/>
                <a:cs typeface="Spectral"/>
                <a:sym typeface="Spectral"/>
              </a:rPr>
              <a:t>Mobile:</a:t>
            </a:r>
            <a:endParaRPr b="1" sz="900">
              <a:solidFill>
                <a:schemeClr val="dk1"/>
              </a:solidFill>
              <a:latin typeface="Spectral"/>
              <a:ea typeface="Spectral"/>
              <a:cs typeface="Spectral"/>
              <a:sym typeface="Spectral"/>
            </a:endParaRPr>
          </a:p>
          <a:p>
            <a:pPr indent="0" lvl="0" marL="0" rtl="0" algn="l">
              <a:spcBef>
                <a:spcPts val="0"/>
              </a:spcBef>
              <a:spcAft>
                <a:spcPts val="0"/>
              </a:spcAft>
              <a:buNone/>
            </a:pPr>
            <a:r>
              <a:rPr b="1" lang="en" sz="900">
                <a:solidFill>
                  <a:schemeClr val="dk1"/>
                </a:solidFill>
                <a:latin typeface="Spectral"/>
                <a:ea typeface="Spectral"/>
                <a:cs typeface="Spectral"/>
                <a:sym typeface="Spectral"/>
              </a:rPr>
              <a:t>   - Cihazlar: </a:t>
            </a:r>
            <a:r>
              <a:rPr lang="en" sz="900">
                <a:solidFill>
                  <a:schemeClr val="dk1"/>
                </a:solidFill>
                <a:latin typeface="Spectral"/>
                <a:ea typeface="Spectral"/>
                <a:cs typeface="Spectral"/>
                <a:sym typeface="Spectral"/>
              </a:rPr>
              <a:t>Android Tablet, Android Telefon</a:t>
            </a:r>
            <a:endParaRPr sz="900">
              <a:solidFill>
                <a:schemeClr val="dk1"/>
              </a:solidFill>
              <a:latin typeface="Spectral"/>
              <a:ea typeface="Spectral"/>
              <a:cs typeface="Spectral"/>
              <a:sym typeface="Spectral"/>
            </a:endParaRPr>
          </a:p>
          <a:p>
            <a:pPr indent="0" lvl="0" marL="0" rtl="0" algn="l">
              <a:spcBef>
                <a:spcPts val="0"/>
              </a:spcBef>
              <a:spcAft>
                <a:spcPts val="0"/>
              </a:spcAft>
              <a:buNone/>
            </a:pPr>
            <a:r>
              <a:rPr b="1" lang="en" sz="900">
                <a:solidFill>
                  <a:schemeClr val="dk1"/>
                </a:solidFill>
                <a:latin typeface="Spectral"/>
                <a:ea typeface="Spectral"/>
                <a:cs typeface="Spectral"/>
                <a:sym typeface="Spectral"/>
              </a:rPr>
              <a:t>   - Tarayıcılar: </a:t>
            </a:r>
            <a:r>
              <a:rPr lang="en" sz="900">
                <a:solidFill>
                  <a:schemeClr val="dk1"/>
                </a:solidFill>
                <a:latin typeface="Spectral"/>
                <a:ea typeface="Spectral"/>
                <a:cs typeface="Spectral"/>
                <a:sym typeface="Spectral"/>
              </a:rPr>
              <a:t>Chrome (Android Sürümü)</a:t>
            </a:r>
            <a:endParaRPr sz="900">
              <a:solidFill>
                <a:schemeClr val="dk1"/>
              </a:solidFill>
              <a:latin typeface="Spectral"/>
              <a:ea typeface="Spectral"/>
              <a:cs typeface="Spectral"/>
              <a:sym typeface="Spectral"/>
            </a:endParaRPr>
          </a:p>
          <a:p>
            <a:pPr indent="0" lvl="0" marL="0" rtl="0" algn="l">
              <a:spcBef>
                <a:spcPts val="0"/>
              </a:spcBef>
              <a:spcAft>
                <a:spcPts val="0"/>
              </a:spcAft>
              <a:buNone/>
            </a:pPr>
            <a:r>
              <a:t/>
            </a:r>
            <a:endParaRPr b="1" sz="900">
              <a:solidFill>
                <a:schemeClr val="dk1"/>
              </a:solidFill>
              <a:latin typeface="Spectral"/>
              <a:ea typeface="Spectral"/>
              <a:cs typeface="Spectral"/>
              <a:sym typeface="Spectral"/>
            </a:endParaRPr>
          </a:p>
          <a:p>
            <a:pPr indent="0" lvl="0" marL="0" rtl="0" algn="l">
              <a:spcBef>
                <a:spcPts val="0"/>
              </a:spcBef>
              <a:spcAft>
                <a:spcPts val="0"/>
              </a:spcAft>
              <a:buNone/>
            </a:pPr>
            <a:r>
              <a:rPr b="1" lang="en" sz="900">
                <a:solidFill>
                  <a:schemeClr val="dk1"/>
                </a:solidFill>
                <a:latin typeface="Spectral"/>
                <a:ea typeface="Spectral"/>
                <a:cs typeface="Spectral"/>
                <a:sym typeface="Spectral"/>
              </a:rPr>
              <a:t>API:</a:t>
            </a:r>
            <a:endParaRPr b="1" sz="900">
              <a:solidFill>
                <a:schemeClr val="dk1"/>
              </a:solidFill>
              <a:latin typeface="Spectral"/>
              <a:ea typeface="Spectral"/>
              <a:cs typeface="Spectral"/>
              <a:sym typeface="Spectral"/>
            </a:endParaRPr>
          </a:p>
          <a:p>
            <a:pPr indent="0" lvl="0" marL="0" rtl="0" algn="l">
              <a:spcBef>
                <a:spcPts val="0"/>
              </a:spcBef>
              <a:spcAft>
                <a:spcPts val="0"/>
              </a:spcAft>
              <a:buNone/>
            </a:pPr>
            <a:r>
              <a:rPr b="1" lang="en" sz="900">
                <a:solidFill>
                  <a:schemeClr val="dk1"/>
                </a:solidFill>
                <a:latin typeface="Spectral"/>
                <a:ea typeface="Spectral"/>
                <a:cs typeface="Spectral"/>
                <a:sym typeface="Spectral"/>
              </a:rPr>
              <a:t>   - Ortam: </a:t>
            </a:r>
            <a:r>
              <a:rPr lang="en" sz="900">
                <a:solidFill>
                  <a:schemeClr val="dk1"/>
                </a:solidFill>
                <a:latin typeface="Spectral"/>
                <a:ea typeface="Spectral"/>
                <a:cs typeface="Spectral"/>
                <a:sym typeface="Spectral"/>
              </a:rPr>
              <a:t>Postman</a:t>
            </a:r>
            <a:endParaRPr sz="900">
              <a:solidFill>
                <a:schemeClr val="dk1"/>
              </a:solidFill>
              <a:latin typeface="Spectral"/>
              <a:ea typeface="Spectral"/>
              <a:cs typeface="Spectral"/>
              <a:sym typeface="Spectral"/>
            </a:endParaRPr>
          </a:p>
          <a:p>
            <a:pPr indent="0" lvl="0" marL="0" rtl="0" algn="l">
              <a:spcBef>
                <a:spcPts val="0"/>
              </a:spcBef>
              <a:spcAft>
                <a:spcPts val="0"/>
              </a:spcAft>
              <a:buNone/>
            </a:pPr>
            <a:r>
              <a:rPr b="1" lang="en" sz="900">
                <a:solidFill>
                  <a:schemeClr val="dk1"/>
                </a:solidFill>
                <a:latin typeface="Spectral"/>
                <a:ea typeface="Spectral"/>
                <a:cs typeface="Spectral"/>
                <a:sym typeface="Spectral"/>
              </a:rPr>
              <a:t>   - API URL: </a:t>
            </a:r>
            <a:r>
              <a:rPr b="1" lang="en" sz="900" u="sng">
                <a:solidFill>
                  <a:schemeClr val="hlink"/>
                </a:solidFill>
                <a:latin typeface="Spectral"/>
                <a:ea typeface="Spectral"/>
                <a:cs typeface="Spectral"/>
                <a:sym typeface="Spectral"/>
                <a:hlinkClick r:id="rId6"/>
              </a:rPr>
              <a:t>https://task-pro-qa.b.goit.study/api-docs/</a:t>
            </a:r>
            <a:endParaRPr b="1" sz="900">
              <a:solidFill>
                <a:schemeClr val="dk1"/>
              </a:solidFill>
              <a:latin typeface="Spectral"/>
              <a:ea typeface="Spectral"/>
              <a:cs typeface="Spectral"/>
              <a:sym typeface="Spectral"/>
            </a:endParaRPr>
          </a:p>
        </p:txBody>
      </p:sp>
      <p:pic>
        <p:nvPicPr>
          <p:cNvPr descr="functional testing with notebook or laptop  magnifying glass and text (Provided by Getty Images)" id="1236" name="Google Shape;1236;p117"/>
          <p:cNvPicPr preferRelativeResize="0"/>
          <p:nvPr/>
        </p:nvPicPr>
        <p:blipFill rotWithShape="1">
          <a:blip r:embed="rId7">
            <a:alphaModFix/>
          </a:blip>
          <a:srcRect b="16810" l="4552" r="0" t="20949"/>
          <a:stretch/>
        </p:blipFill>
        <p:spPr>
          <a:xfrm>
            <a:off x="4721575" y="82775"/>
            <a:ext cx="2904776" cy="1052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18"/>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pg. </a:t>
            </a:r>
            <a:fld id="{00000000-1234-1234-1234-123412341234}" type="slidenum">
              <a:rPr lang="en"/>
              <a:t>‹#›</a:t>
            </a:fld>
            <a:endParaRPr/>
          </a:p>
        </p:txBody>
      </p:sp>
      <p:sp>
        <p:nvSpPr>
          <p:cNvPr id="1242" name="Google Shape;1242;p118"/>
          <p:cNvSpPr txBox="1"/>
          <p:nvPr>
            <p:ph type="title"/>
          </p:nvPr>
        </p:nvSpPr>
        <p:spPr>
          <a:xfrm>
            <a:off x="73152" y="340625"/>
            <a:ext cx="8953800" cy="664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4800"/>
              <a:t>Test Plan</a:t>
            </a:r>
            <a:endParaRPr sz="4800"/>
          </a:p>
        </p:txBody>
      </p:sp>
      <p:sp>
        <p:nvSpPr>
          <p:cNvPr id="1243" name="Google Shape;1243;p118"/>
          <p:cNvSpPr txBox="1"/>
          <p:nvPr>
            <p:ph idx="6" type="subTitle"/>
          </p:nvPr>
        </p:nvSpPr>
        <p:spPr>
          <a:xfrm>
            <a:off x="260335" y="2736625"/>
            <a:ext cx="2581800" cy="435000"/>
          </a:xfrm>
          <a:prstGeom prst="rect">
            <a:avLst/>
          </a:prstGeom>
        </p:spPr>
        <p:txBody>
          <a:bodyPr anchorCtr="0" anchor="t" bIns="91425" lIns="0" spcFirstLastPara="1" rIns="91425" wrap="square" tIns="91425">
            <a:noAutofit/>
          </a:bodyPr>
          <a:lstStyle/>
          <a:p>
            <a:pPr indent="0" lvl="0" marL="0" rtl="0" algn="ctr">
              <a:spcBef>
                <a:spcPts val="0"/>
              </a:spcBef>
              <a:spcAft>
                <a:spcPts val="0"/>
              </a:spcAft>
              <a:buNone/>
            </a:pPr>
            <a:r>
              <a:rPr lang="en"/>
              <a:t>Entry Criteria</a:t>
            </a:r>
            <a:endParaRPr/>
          </a:p>
        </p:txBody>
      </p:sp>
      <p:sp>
        <p:nvSpPr>
          <p:cNvPr id="1244" name="Google Shape;1244;p118"/>
          <p:cNvSpPr txBox="1"/>
          <p:nvPr>
            <p:ph idx="8" type="subTitle"/>
          </p:nvPr>
        </p:nvSpPr>
        <p:spPr>
          <a:xfrm>
            <a:off x="3252415" y="2682250"/>
            <a:ext cx="2581800" cy="435000"/>
          </a:xfrm>
          <a:prstGeom prst="rect">
            <a:avLst/>
          </a:prstGeom>
        </p:spPr>
        <p:txBody>
          <a:bodyPr anchorCtr="0" anchor="t" bIns="91425" lIns="0" spcFirstLastPara="1" rIns="91425" wrap="square" tIns="91425">
            <a:noAutofit/>
          </a:bodyPr>
          <a:lstStyle/>
          <a:p>
            <a:pPr indent="0" lvl="0" marL="0" rtl="0" algn="ctr">
              <a:spcBef>
                <a:spcPts val="0"/>
              </a:spcBef>
              <a:spcAft>
                <a:spcPts val="0"/>
              </a:spcAft>
              <a:buNone/>
            </a:pPr>
            <a:r>
              <a:rPr lang="en"/>
              <a:t>Exit Criteria</a:t>
            </a:r>
            <a:endParaRPr/>
          </a:p>
        </p:txBody>
      </p:sp>
      <p:sp>
        <p:nvSpPr>
          <p:cNvPr id="1245" name="Google Shape;1245;p118"/>
          <p:cNvSpPr txBox="1"/>
          <p:nvPr>
            <p:ph idx="13" type="subTitle"/>
          </p:nvPr>
        </p:nvSpPr>
        <p:spPr>
          <a:xfrm>
            <a:off x="6316958" y="2682250"/>
            <a:ext cx="2581800" cy="435000"/>
          </a:xfrm>
          <a:prstGeom prst="rect">
            <a:avLst/>
          </a:prstGeom>
        </p:spPr>
        <p:txBody>
          <a:bodyPr anchorCtr="0" anchor="t" bIns="91425" lIns="0" spcFirstLastPara="1" rIns="91425" wrap="square" tIns="91425">
            <a:noAutofit/>
          </a:bodyPr>
          <a:lstStyle/>
          <a:p>
            <a:pPr indent="0" lvl="0" marL="0" rtl="0" algn="ctr">
              <a:spcBef>
                <a:spcPts val="0"/>
              </a:spcBef>
              <a:spcAft>
                <a:spcPts val="0"/>
              </a:spcAft>
              <a:buNone/>
            </a:pPr>
            <a:r>
              <a:rPr lang="en"/>
              <a:t>Schedule</a:t>
            </a:r>
            <a:endParaRPr/>
          </a:p>
        </p:txBody>
      </p:sp>
      <p:sp>
        <p:nvSpPr>
          <p:cNvPr id="1246" name="Google Shape;1246;p118"/>
          <p:cNvSpPr txBox="1"/>
          <p:nvPr>
            <p:ph idx="2" type="subTitle"/>
          </p:nvPr>
        </p:nvSpPr>
        <p:spPr>
          <a:xfrm>
            <a:off x="6207450" y="22625"/>
            <a:ext cx="2800800" cy="323100"/>
          </a:xfrm>
          <a:prstGeom prst="rect">
            <a:avLst/>
          </a:prstGeom>
        </p:spPr>
        <p:txBody>
          <a:bodyPr anchorCtr="0" anchor="t" bIns="91425" lIns="0" spcFirstLastPara="1" rIns="91425" wrap="square" tIns="91425">
            <a:spAutoFit/>
          </a:bodyPr>
          <a:lstStyle/>
          <a:p>
            <a:pPr indent="0" lvl="0" marL="0" rtl="0" algn="r">
              <a:spcBef>
                <a:spcPts val="0"/>
              </a:spcBef>
              <a:spcAft>
                <a:spcPts val="0"/>
              </a:spcAft>
              <a:buNone/>
            </a:pPr>
            <a:r>
              <a:rPr lang="en"/>
              <a:t>TaskPro</a:t>
            </a:r>
            <a:endParaRPr/>
          </a:p>
        </p:txBody>
      </p:sp>
      <p:sp>
        <p:nvSpPr>
          <p:cNvPr id="1247" name="Google Shape;1247;p118"/>
          <p:cNvSpPr txBox="1"/>
          <p:nvPr>
            <p:ph idx="7" type="body"/>
          </p:nvPr>
        </p:nvSpPr>
        <p:spPr>
          <a:xfrm>
            <a:off x="205725" y="3304050"/>
            <a:ext cx="2691000" cy="14742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t/>
            </a:r>
            <a:endParaRPr b="1" sz="1000"/>
          </a:p>
          <a:p>
            <a:pPr indent="0" lvl="0" marL="0" rtl="0" algn="l">
              <a:spcBef>
                <a:spcPts val="0"/>
              </a:spcBef>
              <a:spcAft>
                <a:spcPts val="0"/>
              </a:spcAft>
              <a:buNone/>
            </a:pPr>
            <a:r>
              <a:rPr b="1" lang="en" sz="1000"/>
              <a:t>Test Planı Onayı</a:t>
            </a:r>
            <a:endParaRPr b="1" sz="1000"/>
          </a:p>
          <a:p>
            <a:pPr indent="0" lvl="0" marL="0" rtl="0" algn="l">
              <a:spcBef>
                <a:spcPts val="0"/>
              </a:spcBef>
              <a:spcAft>
                <a:spcPts val="0"/>
              </a:spcAft>
              <a:buNone/>
            </a:pPr>
            <a:r>
              <a:t/>
            </a:r>
            <a:endParaRPr b="1" sz="1000"/>
          </a:p>
          <a:p>
            <a:pPr indent="0" lvl="0" marL="0" rtl="0" algn="l">
              <a:spcBef>
                <a:spcPts val="0"/>
              </a:spcBef>
              <a:spcAft>
                <a:spcPts val="0"/>
              </a:spcAft>
              <a:buNone/>
            </a:pPr>
            <a:r>
              <a:rPr b="1" lang="en" sz="1000"/>
              <a:t>Gereksinimlerin Hazır Olması</a:t>
            </a:r>
            <a:endParaRPr b="1" sz="1000"/>
          </a:p>
          <a:p>
            <a:pPr indent="0" lvl="0" marL="0" rtl="0" algn="l">
              <a:spcBef>
                <a:spcPts val="0"/>
              </a:spcBef>
              <a:spcAft>
                <a:spcPts val="0"/>
              </a:spcAft>
              <a:buNone/>
            </a:pPr>
            <a:r>
              <a:t/>
            </a:r>
            <a:endParaRPr b="1" sz="1000"/>
          </a:p>
          <a:p>
            <a:pPr indent="0" lvl="0" marL="0" rtl="0" algn="l">
              <a:spcBef>
                <a:spcPts val="0"/>
              </a:spcBef>
              <a:spcAft>
                <a:spcPts val="0"/>
              </a:spcAft>
              <a:buNone/>
            </a:pPr>
            <a:r>
              <a:rPr b="1" lang="en" sz="1000"/>
              <a:t>Ortamın Hazır Olması</a:t>
            </a:r>
            <a:endParaRPr b="1" sz="1000"/>
          </a:p>
          <a:p>
            <a:pPr indent="0" lvl="0" marL="0" rtl="0" algn="l">
              <a:spcBef>
                <a:spcPts val="0"/>
              </a:spcBef>
              <a:spcAft>
                <a:spcPts val="0"/>
              </a:spcAft>
              <a:buNone/>
            </a:pPr>
            <a:r>
              <a:t/>
            </a:r>
            <a:endParaRPr b="1" sz="1000"/>
          </a:p>
          <a:p>
            <a:pPr indent="0" lvl="0" marL="0" rtl="0" algn="l">
              <a:spcBef>
                <a:spcPts val="0"/>
              </a:spcBef>
              <a:spcAft>
                <a:spcPts val="0"/>
              </a:spcAft>
              <a:buNone/>
            </a:pPr>
            <a:r>
              <a:rPr b="1" lang="en" sz="1000"/>
              <a:t>Test Tasarımının Tamamlanması</a:t>
            </a:r>
            <a:endParaRPr b="1" sz="1000"/>
          </a:p>
          <a:p>
            <a:pPr indent="0" lvl="0" marL="0" rtl="0" algn="l">
              <a:spcBef>
                <a:spcPts val="0"/>
              </a:spcBef>
              <a:spcAft>
                <a:spcPts val="0"/>
              </a:spcAft>
              <a:buNone/>
            </a:pPr>
            <a:r>
              <a:t/>
            </a:r>
            <a:endParaRPr b="1" sz="1000"/>
          </a:p>
          <a:p>
            <a:pPr indent="0" lvl="0" marL="0" rtl="0" algn="l">
              <a:spcBef>
                <a:spcPts val="0"/>
              </a:spcBef>
              <a:spcAft>
                <a:spcPts val="0"/>
              </a:spcAft>
              <a:buNone/>
            </a:pPr>
            <a:r>
              <a:t/>
            </a:r>
            <a:endParaRPr b="1" sz="1000"/>
          </a:p>
          <a:p>
            <a:pPr indent="0" lvl="0" marL="0" rtl="0" algn="l">
              <a:spcBef>
                <a:spcPts val="0"/>
              </a:spcBef>
              <a:spcAft>
                <a:spcPts val="0"/>
              </a:spcAft>
              <a:buNone/>
            </a:pPr>
            <a:r>
              <a:t/>
            </a:r>
            <a:endParaRPr b="1" sz="1000"/>
          </a:p>
          <a:p>
            <a:pPr indent="0" lvl="0" marL="0" rtl="0" algn="l">
              <a:spcBef>
                <a:spcPts val="0"/>
              </a:spcBef>
              <a:spcAft>
                <a:spcPts val="0"/>
              </a:spcAft>
              <a:buNone/>
            </a:pPr>
            <a:r>
              <a:t/>
            </a:r>
            <a:endParaRPr sz="1000"/>
          </a:p>
        </p:txBody>
      </p:sp>
      <p:sp>
        <p:nvSpPr>
          <p:cNvPr id="1248" name="Google Shape;1248;p118"/>
          <p:cNvSpPr txBox="1"/>
          <p:nvPr>
            <p:ph idx="7" type="body"/>
          </p:nvPr>
        </p:nvSpPr>
        <p:spPr>
          <a:xfrm>
            <a:off x="3206575" y="3276900"/>
            <a:ext cx="2691000" cy="15285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sz="1000"/>
              <a:t>Hata Dağılımı: </a:t>
            </a:r>
            <a:r>
              <a:rPr lang="en" sz="1000"/>
              <a:t>Tüm bulunan hatalar Jira'ya doğru bir şekilde raporlanmış olmalı.</a:t>
            </a:r>
            <a:endParaRPr sz="1000"/>
          </a:p>
          <a:p>
            <a:pPr indent="0" lvl="0" marL="0" rtl="0" algn="l">
              <a:spcBef>
                <a:spcPts val="0"/>
              </a:spcBef>
              <a:spcAft>
                <a:spcPts val="0"/>
              </a:spcAft>
              <a:buNone/>
            </a:pPr>
            <a:r>
              <a:t/>
            </a:r>
            <a:endParaRPr b="1" sz="1000"/>
          </a:p>
          <a:p>
            <a:pPr indent="0" lvl="0" marL="0" rtl="0" algn="l">
              <a:spcBef>
                <a:spcPts val="0"/>
              </a:spcBef>
              <a:spcAft>
                <a:spcPts val="0"/>
              </a:spcAft>
              <a:buNone/>
            </a:pPr>
            <a:r>
              <a:rPr b="1" lang="en" sz="1000"/>
              <a:t>Raporlama: </a:t>
            </a:r>
            <a:r>
              <a:rPr lang="en" sz="1000"/>
              <a:t>Test süreci raporu hazırlanmış olmalı.</a:t>
            </a:r>
            <a:endParaRPr sz="1000"/>
          </a:p>
          <a:p>
            <a:pPr indent="0" lvl="0" marL="0" rtl="0" algn="l">
              <a:spcBef>
                <a:spcPts val="0"/>
              </a:spcBef>
              <a:spcAft>
                <a:spcPts val="0"/>
              </a:spcAft>
              <a:buNone/>
            </a:pPr>
            <a:r>
              <a:t/>
            </a:r>
            <a:endParaRPr b="1" sz="1000"/>
          </a:p>
          <a:p>
            <a:pPr indent="0" lvl="0" marL="0" rtl="0" algn="l">
              <a:spcBef>
                <a:spcPts val="0"/>
              </a:spcBef>
              <a:spcAft>
                <a:spcPts val="0"/>
              </a:spcAft>
              <a:buNone/>
            </a:pPr>
            <a:r>
              <a:rPr b="1" lang="en" sz="1000"/>
              <a:t>% Test Geçme Oranı: </a:t>
            </a:r>
            <a:r>
              <a:rPr lang="en" sz="1000"/>
              <a:t>Belirlenen tüm test senaryolarının en az %80'i başarıyla geçmiş olmalıdır.</a:t>
            </a:r>
            <a:endParaRPr sz="1000"/>
          </a:p>
        </p:txBody>
      </p:sp>
      <p:sp>
        <p:nvSpPr>
          <p:cNvPr id="1249" name="Google Shape;1249;p118"/>
          <p:cNvSpPr txBox="1"/>
          <p:nvPr/>
        </p:nvSpPr>
        <p:spPr>
          <a:xfrm>
            <a:off x="6207425" y="3276900"/>
            <a:ext cx="28008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latin typeface="Spectral"/>
                <a:ea typeface="Spectral"/>
                <a:cs typeface="Spectral"/>
                <a:sym typeface="Spectral"/>
              </a:rPr>
              <a:t>Sprint 1: Plan: </a:t>
            </a:r>
            <a:r>
              <a:rPr i="1" lang="en" sz="900">
                <a:solidFill>
                  <a:schemeClr val="dk1"/>
                </a:solidFill>
                <a:latin typeface="Spectral"/>
                <a:ea typeface="Spectral"/>
                <a:cs typeface="Spectral"/>
                <a:sym typeface="Spectral"/>
              </a:rPr>
              <a:t>(2-3 Eylül, 2 gün) </a:t>
            </a:r>
            <a:endParaRPr i="1" sz="900">
              <a:solidFill>
                <a:schemeClr val="dk1"/>
              </a:solidFill>
              <a:latin typeface="Spectral"/>
              <a:ea typeface="Spectral"/>
              <a:cs typeface="Spectral"/>
              <a:sym typeface="Spectral"/>
            </a:endParaRPr>
          </a:p>
          <a:p>
            <a:pPr indent="0" lvl="0" marL="0" rtl="0" algn="l">
              <a:spcBef>
                <a:spcPts val="0"/>
              </a:spcBef>
              <a:spcAft>
                <a:spcPts val="0"/>
              </a:spcAft>
              <a:buNone/>
            </a:pPr>
            <a:r>
              <a:t/>
            </a:r>
            <a:endParaRPr b="1" sz="900">
              <a:solidFill>
                <a:schemeClr val="dk1"/>
              </a:solidFill>
              <a:latin typeface="Spectral"/>
              <a:ea typeface="Spectral"/>
              <a:cs typeface="Spectral"/>
              <a:sym typeface="Spectral"/>
            </a:endParaRPr>
          </a:p>
          <a:p>
            <a:pPr indent="0" lvl="0" marL="0" rtl="0" algn="l">
              <a:spcBef>
                <a:spcPts val="0"/>
              </a:spcBef>
              <a:spcAft>
                <a:spcPts val="0"/>
              </a:spcAft>
              <a:buNone/>
            </a:pPr>
            <a:r>
              <a:rPr b="1" lang="en" sz="900">
                <a:solidFill>
                  <a:schemeClr val="dk1"/>
                </a:solidFill>
                <a:latin typeface="Spectral"/>
                <a:ea typeface="Spectral"/>
                <a:cs typeface="Spectral"/>
                <a:sym typeface="Spectral"/>
              </a:rPr>
              <a:t>Sprint 2: Test design: </a:t>
            </a:r>
            <a:r>
              <a:rPr i="1" lang="en" sz="900">
                <a:solidFill>
                  <a:schemeClr val="dk1"/>
                </a:solidFill>
                <a:latin typeface="Spectral"/>
                <a:ea typeface="Spectral"/>
                <a:cs typeface="Spectral"/>
                <a:sym typeface="Spectral"/>
              </a:rPr>
              <a:t>(4-7 eylül, 4 gün)</a:t>
            </a:r>
            <a:endParaRPr i="1" sz="900">
              <a:solidFill>
                <a:schemeClr val="dk1"/>
              </a:solidFill>
              <a:latin typeface="Spectral"/>
              <a:ea typeface="Spectral"/>
              <a:cs typeface="Spectral"/>
              <a:sym typeface="Spectral"/>
            </a:endParaRPr>
          </a:p>
          <a:p>
            <a:pPr indent="0" lvl="0" marL="0" rtl="0" algn="l">
              <a:spcBef>
                <a:spcPts val="0"/>
              </a:spcBef>
              <a:spcAft>
                <a:spcPts val="0"/>
              </a:spcAft>
              <a:buNone/>
            </a:pPr>
            <a:r>
              <a:t/>
            </a:r>
            <a:endParaRPr b="1" sz="900">
              <a:solidFill>
                <a:schemeClr val="dk1"/>
              </a:solidFill>
              <a:latin typeface="Spectral"/>
              <a:ea typeface="Spectral"/>
              <a:cs typeface="Spectral"/>
              <a:sym typeface="Spectral"/>
            </a:endParaRPr>
          </a:p>
          <a:p>
            <a:pPr indent="0" lvl="0" marL="0" rtl="0" algn="l">
              <a:spcBef>
                <a:spcPts val="0"/>
              </a:spcBef>
              <a:spcAft>
                <a:spcPts val="0"/>
              </a:spcAft>
              <a:buNone/>
            </a:pPr>
            <a:r>
              <a:rPr b="1" lang="en" sz="900">
                <a:solidFill>
                  <a:schemeClr val="dk1"/>
                </a:solidFill>
                <a:latin typeface="Spectral"/>
                <a:ea typeface="Spectral"/>
                <a:cs typeface="Spectral"/>
                <a:sym typeface="Spectral"/>
              </a:rPr>
              <a:t>Sprint 3: Test execution: API </a:t>
            </a:r>
            <a:r>
              <a:rPr i="1" lang="en" sz="900">
                <a:solidFill>
                  <a:schemeClr val="dk1"/>
                </a:solidFill>
                <a:latin typeface="Spectral"/>
                <a:ea typeface="Spectral"/>
                <a:cs typeface="Spectral"/>
                <a:sym typeface="Spectral"/>
              </a:rPr>
              <a:t>(8-9 Eylül, 2 gün) </a:t>
            </a:r>
            <a:endParaRPr i="1" sz="900">
              <a:solidFill>
                <a:schemeClr val="dk1"/>
              </a:solidFill>
              <a:latin typeface="Spectral"/>
              <a:ea typeface="Spectral"/>
              <a:cs typeface="Spectral"/>
              <a:sym typeface="Spectral"/>
            </a:endParaRPr>
          </a:p>
          <a:p>
            <a:pPr indent="0" lvl="0" marL="0" rtl="0" algn="l">
              <a:spcBef>
                <a:spcPts val="0"/>
              </a:spcBef>
              <a:spcAft>
                <a:spcPts val="0"/>
              </a:spcAft>
              <a:buNone/>
            </a:pPr>
            <a:r>
              <a:t/>
            </a:r>
            <a:endParaRPr b="1" sz="900">
              <a:solidFill>
                <a:schemeClr val="dk1"/>
              </a:solidFill>
              <a:latin typeface="Spectral"/>
              <a:ea typeface="Spectral"/>
              <a:cs typeface="Spectral"/>
              <a:sym typeface="Spectral"/>
            </a:endParaRPr>
          </a:p>
          <a:p>
            <a:pPr indent="0" lvl="0" marL="0" rtl="0" algn="l">
              <a:spcBef>
                <a:spcPts val="0"/>
              </a:spcBef>
              <a:spcAft>
                <a:spcPts val="0"/>
              </a:spcAft>
              <a:buNone/>
            </a:pPr>
            <a:r>
              <a:rPr b="1" lang="en" sz="900">
                <a:solidFill>
                  <a:schemeClr val="dk1"/>
                </a:solidFill>
                <a:latin typeface="Spectral"/>
                <a:ea typeface="Spectral"/>
                <a:cs typeface="Spectral"/>
                <a:sym typeface="Spectral"/>
              </a:rPr>
              <a:t>Sprint 4: Test execution: UI </a:t>
            </a:r>
            <a:r>
              <a:rPr i="1" lang="en" sz="900">
                <a:solidFill>
                  <a:schemeClr val="dk1"/>
                </a:solidFill>
                <a:latin typeface="Spectral"/>
                <a:ea typeface="Spectral"/>
                <a:cs typeface="Spectral"/>
                <a:sym typeface="Spectral"/>
              </a:rPr>
              <a:t>(10-11 Eylül, 2 gün) </a:t>
            </a:r>
            <a:endParaRPr i="1" sz="900">
              <a:solidFill>
                <a:schemeClr val="dk1"/>
              </a:solidFill>
              <a:latin typeface="Spectral"/>
              <a:ea typeface="Spectral"/>
              <a:cs typeface="Spectral"/>
              <a:sym typeface="Spectral"/>
            </a:endParaRPr>
          </a:p>
          <a:p>
            <a:pPr indent="0" lvl="0" marL="0" rtl="0" algn="l">
              <a:spcBef>
                <a:spcPts val="0"/>
              </a:spcBef>
              <a:spcAft>
                <a:spcPts val="0"/>
              </a:spcAft>
              <a:buNone/>
            </a:pPr>
            <a:r>
              <a:t/>
            </a:r>
            <a:endParaRPr b="1" sz="900">
              <a:solidFill>
                <a:schemeClr val="dk1"/>
              </a:solidFill>
              <a:latin typeface="Spectral"/>
              <a:ea typeface="Spectral"/>
              <a:cs typeface="Spectral"/>
              <a:sym typeface="Spectral"/>
            </a:endParaRPr>
          </a:p>
          <a:p>
            <a:pPr indent="0" lvl="0" marL="0" rtl="0" algn="l">
              <a:spcBef>
                <a:spcPts val="0"/>
              </a:spcBef>
              <a:spcAft>
                <a:spcPts val="0"/>
              </a:spcAft>
              <a:buNone/>
            </a:pPr>
            <a:r>
              <a:rPr b="1" lang="en" sz="900">
                <a:solidFill>
                  <a:schemeClr val="dk1"/>
                </a:solidFill>
                <a:latin typeface="Spectral"/>
                <a:ea typeface="Spectral"/>
                <a:cs typeface="Spectral"/>
                <a:sym typeface="Spectral"/>
              </a:rPr>
              <a:t>Sprint 5: Test reports </a:t>
            </a:r>
            <a:r>
              <a:rPr i="1" lang="en" sz="900">
                <a:solidFill>
                  <a:schemeClr val="dk1"/>
                </a:solidFill>
                <a:latin typeface="Spectral"/>
                <a:ea typeface="Spectral"/>
                <a:cs typeface="Spectral"/>
                <a:sym typeface="Spectral"/>
              </a:rPr>
              <a:t>(12-13 Eylül, 2 gün) </a:t>
            </a:r>
            <a:endParaRPr i="1" sz="900">
              <a:solidFill>
                <a:schemeClr val="dk1"/>
              </a:solidFill>
              <a:latin typeface="Spectral"/>
              <a:ea typeface="Spectral"/>
              <a:cs typeface="Spectral"/>
              <a:sym typeface="Spectral"/>
            </a:endParaRPr>
          </a:p>
          <a:p>
            <a:pPr indent="0" lvl="0" marL="0" rtl="0" algn="l">
              <a:spcBef>
                <a:spcPts val="0"/>
              </a:spcBef>
              <a:spcAft>
                <a:spcPts val="0"/>
              </a:spcAft>
              <a:buNone/>
            </a:pPr>
            <a:r>
              <a:t/>
            </a:r>
            <a:endParaRPr b="1" sz="900">
              <a:solidFill>
                <a:schemeClr val="dk1"/>
              </a:solidFill>
              <a:latin typeface="Spectral"/>
              <a:ea typeface="Spectral"/>
              <a:cs typeface="Spectral"/>
              <a:sym typeface="Spectral"/>
            </a:endParaRPr>
          </a:p>
          <a:p>
            <a:pPr indent="0" lvl="0" marL="0" rtl="0" algn="l">
              <a:spcBef>
                <a:spcPts val="0"/>
              </a:spcBef>
              <a:spcAft>
                <a:spcPts val="0"/>
              </a:spcAft>
              <a:buNone/>
            </a:pPr>
            <a:r>
              <a:rPr b="1" lang="en" sz="900">
                <a:solidFill>
                  <a:schemeClr val="dk1"/>
                </a:solidFill>
                <a:latin typeface="Spectral"/>
                <a:ea typeface="Spectral"/>
                <a:cs typeface="Spectral"/>
                <a:sym typeface="Spectral"/>
              </a:rPr>
              <a:t>Sprint 6: Presantation </a:t>
            </a:r>
            <a:r>
              <a:rPr i="1" lang="en" sz="900">
                <a:solidFill>
                  <a:schemeClr val="dk1"/>
                </a:solidFill>
                <a:latin typeface="Spectral"/>
                <a:ea typeface="Spectral"/>
                <a:cs typeface="Spectral"/>
                <a:sym typeface="Spectral"/>
              </a:rPr>
              <a:t>(14-15 Eylül, 2 gün) </a:t>
            </a:r>
            <a:endParaRPr b="1" sz="900">
              <a:solidFill>
                <a:schemeClr val="dk1"/>
              </a:solidFill>
              <a:latin typeface="Spectral"/>
              <a:ea typeface="Spectral"/>
              <a:cs typeface="Spectral"/>
              <a:sym typeface="Spectral"/>
            </a:endParaRPr>
          </a:p>
        </p:txBody>
      </p:sp>
      <p:pic>
        <p:nvPicPr>
          <p:cNvPr descr="Lightbulb icon." id="1250" name="Google Shape;1250;p118"/>
          <p:cNvPicPr preferRelativeResize="0"/>
          <p:nvPr>
            <p:ph idx="2" type="pic"/>
          </p:nvPr>
        </p:nvPicPr>
        <p:blipFill rotWithShape="1">
          <a:blip r:embed="rId3">
            <a:alphaModFix/>
          </a:blip>
          <a:srcRect b="79" l="0" r="0" t="89"/>
          <a:stretch/>
        </p:blipFill>
        <p:spPr>
          <a:xfrm>
            <a:off x="1136921" y="1647288"/>
            <a:ext cx="828602" cy="828601"/>
          </a:xfrm>
          <a:prstGeom prst="rect">
            <a:avLst/>
          </a:prstGeom>
          <a:noFill/>
          <a:ln>
            <a:noFill/>
          </a:ln>
        </p:spPr>
      </p:pic>
      <p:pic>
        <p:nvPicPr>
          <p:cNvPr descr="Abstract icon." id="1251" name="Google Shape;1251;p118"/>
          <p:cNvPicPr preferRelativeResize="0"/>
          <p:nvPr>
            <p:ph idx="3" type="pic"/>
          </p:nvPr>
        </p:nvPicPr>
        <p:blipFill rotWithShape="1">
          <a:blip r:embed="rId4">
            <a:alphaModFix/>
          </a:blip>
          <a:srcRect b="0" l="0" r="0" t="0"/>
          <a:stretch/>
        </p:blipFill>
        <p:spPr>
          <a:xfrm>
            <a:off x="7193538" y="1647288"/>
            <a:ext cx="828602" cy="828601"/>
          </a:xfrm>
          <a:prstGeom prst="rect">
            <a:avLst/>
          </a:prstGeom>
          <a:noFill/>
          <a:ln>
            <a:noFill/>
          </a:ln>
        </p:spPr>
      </p:pic>
      <p:pic>
        <p:nvPicPr>
          <p:cNvPr descr="Upward trend arrow icon." id="1252" name="Google Shape;1252;p118"/>
          <p:cNvPicPr preferRelativeResize="0"/>
          <p:nvPr>
            <p:ph idx="5" type="pic"/>
          </p:nvPr>
        </p:nvPicPr>
        <p:blipFill>
          <a:blip r:embed="rId5">
            <a:alphaModFix/>
          </a:blip>
          <a:stretch>
            <a:fillRect/>
          </a:stretch>
        </p:blipFill>
        <p:spPr>
          <a:xfrm>
            <a:off x="4157704" y="1647300"/>
            <a:ext cx="828602" cy="828599"/>
          </a:xfrm>
          <a:prstGeom prst="rect">
            <a:avLst/>
          </a:prstGeom>
        </p:spPr>
      </p:pic>
      <p:pic>
        <p:nvPicPr>
          <p:cNvPr descr="Test with tablet computer (Provided by Getty Images)" id="1253" name="Google Shape;1253;p118"/>
          <p:cNvPicPr preferRelativeResize="0"/>
          <p:nvPr/>
        </p:nvPicPr>
        <p:blipFill rotWithShape="1">
          <a:blip r:embed="rId6">
            <a:alphaModFix/>
          </a:blip>
          <a:srcRect b="8029" l="9210" r="2652" t="0"/>
          <a:stretch/>
        </p:blipFill>
        <p:spPr>
          <a:xfrm>
            <a:off x="5095050" y="44373"/>
            <a:ext cx="2456428" cy="113816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19"/>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pg. </a:t>
            </a:r>
            <a:fld id="{00000000-1234-1234-1234-123412341234}" type="slidenum">
              <a:rPr lang="en"/>
              <a:t>‹#›</a:t>
            </a:fld>
            <a:endParaRPr/>
          </a:p>
        </p:txBody>
      </p:sp>
      <p:sp>
        <p:nvSpPr>
          <p:cNvPr descr="(Gerçekleşen)&#10;" id="1259" name="Google Shape;1259;p119"/>
          <p:cNvSpPr txBox="1"/>
          <p:nvPr>
            <p:ph type="title"/>
          </p:nvPr>
        </p:nvSpPr>
        <p:spPr>
          <a:xfrm>
            <a:off x="73150" y="335300"/>
            <a:ext cx="39663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Timeline </a:t>
            </a:r>
            <a:endParaRPr i="1" sz="1550"/>
          </a:p>
        </p:txBody>
      </p:sp>
      <p:cxnSp>
        <p:nvCxnSpPr>
          <p:cNvPr id="1260" name="Google Shape;1260;p119"/>
          <p:cNvCxnSpPr/>
          <p:nvPr/>
        </p:nvCxnSpPr>
        <p:spPr>
          <a:xfrm flipH="1" rot="10800000">
            <a:off x="6774900" y="2984275"/>
            <a:ext cx="1326600" cy="300"/>
          </a:xfrm>
          <a:prstGeom prst="straightConnector1">
            <a:avLst/>
          </a:prstGeom>
          <a:noFill/>
          <a:ln cap="flat" cmpd="sng" w="38100">
            <a:solidFill>
              <a:schemeClr val="lt2"/>
            </a:solidFill>
            <a:prstDash val="solid"/>
            <a:round/>
            <a:headEnd len="med" w="med" type="none"/>
            <a:tailEnd len="med" w="med" type="none"/>
          </a:ln>
        </p:spPr>
      </p:cxnSp>
      <p:cxnSp>
        <p:nvCxnSpPr>
          <p:cNvPr id="1261" name="Google Shape;1261;p119"/>
          <p:cNvCxnSpPr/>
          <p:nvPr/>
        </p:nvCxnSpPr>
        <p:spPr>
          <a:xfrm flipH="1" rot="10800000">
            <a:off x="3588500" y="2309703"/>
            <a:ext cx="3079200" cy="10800"/>
          </a:xfrm>
          <a:prstGeom prst="straightConnector1">
            <a:avLst/>
          </a:prstGeom>
          <a:noFill/>
          <a:ln cap="flat" cmpd="sng" w="38100">
            <a:solidFill>
              <a:schemeClr val="accent2"/>
            </a:solidFill>
            <a:prstDash val="solid"/>
            <a:round/>
            <a:headEnd len="med" w="med" type="none"/>
            <a:tailEnd len="med" w="med" type="none"/>
          </a:ln>
        </p:spPr>
      </p:cxnSp>
      <p:cxnSp>
        <p:nvCxnSpPr>
          <p:cNvPr id="1262" name="Google Shape;1262;p119"/>
          <p:cNvCxnSpPr/>
          <p:nvPr/>
        </p:nvCxnSpPr>
        <p:spPr>
          <a:xfrm flipH="1" rot="10800000">
            <a:off x="1470181" y="1994363"/>
            <a:ext cx="2022600" cy="3900"/>
          </a:xfrm>
          <a:prstGeom prst="straightConnector1">
            <a:avLst/>
          </a:prstGeom>
          <a:noFill/>
          <a:ln cap="flat" cmpd="sng" w="38100">
            <a:solidFill>
              <a:schemeClr val="accent4"/>
            </a:solidFill>
            <a:prstDash val="solid"/>
            <a:round/>
            <a:headEnd len="med" w="med" type="none"/>
            <a:tailEnd len="med" w="med" type="none"/>
          </a:ln>
        </p:spPr>
      </p:cxnSp>
      <p:cxnSp>
        <p:nvCxnSpPr>
          <p:cNvPr id="1263" name="Google Shape;1263;p119"/>
          <p:cNvCxnSpPr/>
          <p:nvPr/>
        </p:nvCxnSpPr>
        <p:spPr>
          <a:xfrm flipH="1" rot="10800000">
            <a:off x="229073" y="1649463"/>
            <a:ext cx="1242300" cy="8100"/>
          </a:xfrm>
          <a:prstGeom prst="straightConnector1">
            <a:avLst/>
          </a:prstGeom>
          <a:noFill/>
          <a:ln cap="flat" cmpd="sng" w="38100">
            <a:solidFill>
              <a:schemeClr val="accent3"/>
            </a:solidFill>
            <a:prstDash val="solid"/>
            <a:round/>
            <a:headEnd len="med" w="med" type="none"/>
            <a:tailEnd len="med" w="med" type="none"/>
          </a:ln>
        </p:spPr>
      </p:cxnSp>
      <p:cxnSp>
        <p:nvCxnSpPr>
          <p:cNvPr id="1264" name="Google Shape;1264;p119"/>
          <p:cNvCxnSpPr/>
          <p:nvPr/>
        </p:nvCxnSpPr>
        <p:spPr>
          <a:xfrm flipH="1" rot="10800000">
            <a:off x="8110644" y="3492875"/>
            <a:ext cx="834600" cy="2100"/>
          </a:xfrm>
          <a:prstGeom prst="straightConnector1">
            <a:avLst/>
          </a:prstGeom>
          <a:noFill/>
          <a:ln cap="flat" cmpd="sng" w="38100">
            <a:solidFill>
              <a:schemeClr val="accent5"/>
            </a:solidFill>
            <a:prstDash val="solid"/>
            <a:round/>
            <a:headEnd len="med" w="med" type="none"/>
            <a:tailEnd len="med" w="med" type="none"/>
          </a:ln>
        </p:spPr>
      </p:cxnSp>
      <p:sp>
        <p:nvSpPr>
          <p:cNvPr id="1265" name="Google Shape;1265;p119"/>
          <p:cNvSpPr txBox="1"/>
          <p:nvPr>
            <p:ph idx="4" type="subTitle"/>
          </p:nvPr>
        </p:nvSpPr>
        <p:spPr>
          <a:xfrm>
            <a:off x="3933400" y="1065775"/>
            <a:ext cx="842700" cy="2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10-11 Eylül</a:t>
            </a:r>
            <a:endParaRPr/>
          </a:p>
        </p:txBody>
      </p:sp>
      <p:sp>
        <p:nvSpPr>
          <p:cNvPr id="1266" name="Google Shape;1266;p119"/>
          <p:cNvSpPr txBox="1"/>
          <p:nvPr>
            <p:ph idx="5" type="subTitle"/>
          </p:nvPr>
        </p:nvSpPr>
        <p:spPr>
          <a:xfrm>
            <a:off x="5174497" y="1065775"/>
            <a:ext cx="842700" cy="2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12-13 Eylül</a:t>
            </a:r>
            <a:endParaRPr/>
          </a:p>
        </p:txBody>
      </p:sp>
      <p:sp>
        <p:nvSpPr>
          <p:cNvPr id="1267" name="Google Shape;1267;p119"/>
          <p:cNvSpPr txBox="1"/>
          <p:nvPr>
            <p:ph idx="6" type="subTitle"/>
          </p:nvPr>
        </p:nvSpPr>
        <p:spPr>
          <a:xfrm>
            <a:off x="2692302" y="1065775"/>
            <a:ext cx="754500" cy="2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8-9 Eylül</a:t>
            </a:r>
            <a:endParaRPr/>
          </a:p>
        </p:txBody>
      </p:sp>
      <p:sp>
        <p:nvSpPr>
          <p:cNvPr id="1268" name="Google Shape;1268;p119"/>
          <p:cNvSpPr txBox="1"/>
          <p:nvPr>
            <p:ph idx="7" type="subTitle"/>
          </p:nvPr>
        </p:nvSpPr>
        <p:spPr>
          <a:xfrm>
            <a:off x="1454972" y="1065775"/>
            <a:ext cx="726300" cy="2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4-7 Eylül</a:t>
            </a:r>
            <a:endParaRPr/>
          </a:p>
        </p:txBody>
      </p:sp>
      <p:sp>
        <p:nvSpPr>
          <p:cNvPr id="1269" name="Google Shape;1269;p119"/>
          <p:cNvSpPr txBox="1"/>
          <p:nvPr>
            <p:ph idx="8" type="subTitle"/>
          </p:nvPr>
        </p:nvSpPr>
        <p:spPr>
          <a:xfrm>
            <a:off x="206272" y="1065775"/>
            <a:ext cx="709200" cy="2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2-3 Eylül</a:t>
            </a:r>
            <a:endParaRPr/>
          </a:p>
        </p:txBody>
      </p:sp>
      <p:sp>
        <p:nvSpPr>
          <p:cNvPr id="1270" name="Google Shape;1270;p119"/>
          <p:cNvSpPr txBox="1"/>
          <p:nvPr/>
        </p:nvSpPr>
        <p:spPr>
          <a:xfrm>
            <a:off x="339100" y="1729250"/>
            <a:ext cx="957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Familjen Grotesk"/>
                <a:ea typeface="Familjen Grotesk"/>
                <a:cs typeface="Familjen Grotesk"/>
                <a:sym typeface="Familjen Grotesk"/>
              </a:rPr>
              <a:t>Plan</a:t>
            </a:r>
            <a:endParaRPr sz="900">
              <a:solidFill>
                <a:schemeClr val="lt1"/>
              </a:solidFill>
              <a:latin typeface="Familjen Grotesk"/>
              <a:ea typeface="Familjen Grotesk"/>
              <a:cs typeface="Familjen Grotesk"/>
              <a:sym typeface="Familjen Grotesk"/>
            </a:endParaRPr>
          </a:p>
        </p:txBody>
      </p:sp>
      <p:sp>
        <p:nvSpPr>
          <p:cNvPr id="1271" name="Google Shape;1271;p119"/>
          <p:cNvSpPr txBox="1"/>
          <p:nvPr/>
        </p:nvSpPr>
        <p:spPr>
          <a:xfrm>
            <a:off x="1527778" y="2052350"/>
            <a:ext cx="1146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Familjen Grotesk"/>
                <a:ea typeface="Familjen Grotesk"/>
                <a:cs typeface="Familjen Grotesk"/>
                <a:sym typeface="Familjen Grotesk"/>
              </a:rPr>
              <a:t>DESIGN</a:t>
            </a:r>
            <a:endParaRPr sz="900">
              <a:solidFill>
                <a:schemeClr val="lt1"/>
              </a:solidFill>
              <a:latin typeface="Familjen Grotesk"/>
              <a:ea typeface="Familjen Grotesk"/>
              <a:cs typeface="Familjen Grotesk"/>
              <a:sym typeface="Familjen Grotesk"/>
            </a:endParaRPr>
          </a:p>
        </p:txBody>
      </p:sp>
      <p:sp>
        <p:nvSpPr>
          <p:cNvPr id="1272" name="Google Shape;1272;p119"/>
          <p:cNvSpPr txBox="1"/>
          <p:nvPr/>
        </p:nvSpPr>
        <p:spPr>
          <a:xfrm>
            <a:off x="3991599" y="2410650"/>
            <a:ext cx="72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Familjen Grotesk"/>
                <a:ea typeface="Familjen Grotesk"/>
                <a:cs typeface="Familjen Grotesk"/>
                <a:sym typeface="Familjen Grotesk"/>
              </a:rPr>
              <a:t>EXECUTION</a:t>
            </a:r>
            <a:endParaRPr sz="900">
              <a:solidFill>
                <a:schemeClr val="lt1"/>
              </a:solidFill>
              <a:latin typeface="Familjen Grotesk"/>
              <a:ea typeface="Familjen Grotesk"/>
              <a:cs typeface="Familjen Grotesk"/>
              <a:sym typeface="Familjen Grotesk"/>
            </a:endParaRPr>
          </a:p>
          <a:p>
            <a:pPr indent="0" lvl="0" marL="0" rtl="0" algn="l">
              <a:spcBef>
                <a:spcPts val="0"/>
              </a:spcBef>
              <a:spcAft>
                <a:spcPts val="0"/>
              </a:spcAft>
              <a:buNone/>
            </a:pPr>
            <a:r>
              <a:rPr lang="en" sz="900">
                <a:solidFill>
                  <a:schemeClr val="lt1"/>
                </a:solidFill>
                <a:latin typeface="Familjen Grotesk"/>
                <a:ea typeface="Familjen Grotesk"/>
                <a:cs typeface="Familjen Grotesk"/>
                <a:sym typeface="Familjen Grotesk"/>
              </a:rPr>
              <a:t>API</a:t>
            </a:r>
            <a:endParaRPr sz="900">
              <a:solidFill>
                <a:schemeClr val="lt1"/>
              </a:solidFill>
              <a:latin typeface="Familjen Grotesk"/>
              <a:ea typeface="Familjen Grotesk"/>
              <a:cs typeface="Familjen Grotesk"/>
              <a:sym typeface="Familjen Grotesk"/>
            </a:endParaRPr>
          </a:p>
        </p:txBody>
      </p:sp>
      <p:sp>
        <p:nvSpPr>
          <p:cNvPr id="1273" name="Google Shape;1273;p119"/>
          <p:cNvSpPr txBox="1"/>
          <p:nvPr/>
        </p:nvSpPr>
        <p:spPr>
          <a:xfrm>
            <a:off x="6829276" y="3071275"/>
            <a:ext cx="548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Familjen Grotesk"/>
                <a:ea typeface="Familjen Grotesk"/>
                <a:cs typeface="Familjen Grotesk"/>
                <a:sym typeface="Familjen Grotesk"/>
              </a:rPr>
              <a:t>REPORTS</a:t>
            </a:r>
            <a:endParaRPr sz="900">
              <a:solidFill>
                <a:schemeClr val="lt1"/>
              </a:solidFill>
              <a:latin typeface="Familjen Grotesk"/>
              <a:ea typeface="Familjen Grotesk"/>
              <a:cs typeface="Familjen Grotesk"/>
              <a:sym typeface="Familjen Grotesk"/>
            </a:endParaRPr>
          </a:p>
        </p:txBody>
      </p:sp>
      <p:sp>
        <p:nvSpPr>
          <p:cNvPr id="1274" name="Google Shape;1274;p119"/>
          <p:cNvSpPr txBox="1"/>
          <p:nvPr>
            <p:ph idx="9" type="subTitle"/>
          </p:nvPr>
        </p:nvSpPr>
        <p:spPr>
          <a:xfrm>
            <a:off x="6412946" y="1065775"/>
            <a:ext cx="842700" cy="2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14-15 Eylül</a:t>
            </a:r>
            <a:endParaRPr/>
          </a:p>
        </p:txBody>
      </p:sp>
      <p:sp>
        <p:nvSpPr>
          <p:cNvPr id="1275" name="Google Shape;1275;p119"/>
          <p:cNvSpPr txBox="1"/>
          <p:nvPr>
            <p:ph idx="13" type="subTitle"/>
          </p:nvPr>
        </p:nvSpPr>
        <p:spPr>
          <a:xfrm>
            <a:off x="7651400" y="1065775"/>
            <a:ext cx="1206900" cy="2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16-19 Eylül </a:t>
            </a:r>
            <a:r>
              <a:rPr i="1" lang="en" sz="700">
                <a:solidFill>
                  <a:schemeClr val="accent5"/>
                </a:solidFill>
              </a:rPr>
              <a:t>Ek uzatma </a:t>
            </a:r>
            <a:endParaRPr i="1" sz="700">
              <a:solidFill>
                <a:schemeClr val="accent5"/>
              </a:solidFill>
            </a:endParaRPr>
          </a:p>
        </p:txBody>
      </p:sp>
      <p:sp>
        <p:nvSpPr>
          <p:cNvPr id="1276" name="Google Shape;1276;p119"/>
          <p:cNvSpPr txBox="1"/>
          <p:nvPr>
            <p:ph idx="2" type="subTitle"/>
          </p:nvPr>
        </p:nvSpPr>
        <p:spPr>
          <a:xfrm>
            <a:off x="8253750" y="22625"/>
            <a:ext cx="754500" cy="323100"/>
          </a:xfrm>
          <a:prstGeom prst="rect">
            <a:avLst/>
          </a:prstGeom>
        </p:spPr>
        <p:txBody>
          <a:bodyPr anchorCtr="0" anchor="t" bIns="91425" lIns="0" spcFirstLastPara="1" rIns="91425" wrap="square" tIns="91425">
            <a:spAutoFit/>
          </a:bodyPr>
          <a:lstStyle/>
          <a:p>
            <a:pPr indent="0" lvl="0" marL="0" rtl="0" algn="r">
              <a:spcBef>
                <a:spcPts val="0"/>
              </a:spcBef>
              <a:spcAft>
                <a:spcPts val="0"/>
              </a:spcAft>
              <a:buNone/>
            </a:pPr>
            <a:r>
              <a:rPr lang="en"/>
              <a:t>TaskPro</a:t>
            </a:r>
            <a:endParaRPr/>
          </a:p>
        </p:txBody>
      </p:sp>
      <p:sp>
        <p:nvSpPr>
          <p:cNvPr id="1277" name="Google Shape;1277;p119"/>
          <p:cNvSpPr txBox="1"/>
          <p:nvPr/>
        </p:nvSpPr>
        <p:spPr>
          <a:xfrm>
            <a:off x="5262700" y="2410650"/>
            <a:ext cx="75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Familjen Grotesk"/>
                <a:ea typeface="Familjen Grotesk"/>
                <a:cs typeface="Familjen Grotesk"/>
                <a:sym typeface="Familjen Grotesk"/>
              </a:rPr>
              <a:t>EXECUTION</a:t>
            </a:r>
            <a:endParaRPr sz="900">
              <a:solidFill>
                <a:schemeClr val="lt1"/>
              </a:solidFill>
              <a:latin typeface="Familjen Grotesk"/>
              <a:ea typeface="Familjen Grotesk"/>
              <a:cs typeface="Familjen Grotesk"/>
              <a:sym typeface="Familjen Grotesk"/>
            </a:endParaRPr>
          </a:p>
          <a:p>
            <a:pPr indent="0" lvl="0" marL="0" rtl="0" algn="l">
              <a:spcBef>
                <a:spcPts val="0"/>
              </a:spcBef>
              <a:spcAft>
                <a:spcPts val="0"/>
              </a:spcAft>
              <a:buNone/>
            </a:pPr>
            <a:r>
              <a:rPr lang="en" sz="900">
                <a:solidFill>
                  <a:schemeClr val="lt1"/>
                </a:solidFill>
                <a:latin typeface="Familjen Grotesk"/>
                <a:ea typeface="Familjen Grotesk"/>
                <a:cs typeface="Familjen Grotesk"/>
                <a:sym typeface="Familjen Grotesk"/>
              </a:rPr>
              <a:t>UI</a:t>
            </a:r>
            <a:endParaRPr sz="900">
              <a:solidFill>
                <a:schemeClr val="lt1"/>
              </a:solidFill>
              <a:latin typeface="Familjen Grotesk"/>
              <a:ea typeface="Familjen Grotesk"/>
              <a:cs typeface="Familjen Grotesk"/>
              <a:sym typeface="Familjen Grotesk"/>
            </a:endParaRPr>
          </a:p>
        </p:txBody>
      </p:sp>
      <p:sp>
        <p:nvSpPr>
          <p:cNvPr id="1278" name="Google Shape;1278;p119"/>
          <p:cNvSpPr txBox="1"/>
          <p:nvPr/>
        </p:nvSpPr>
        <p:spPr>
          <a:xfrm>
            <a:off x="7901250" y="3572800"/>
            <a:ext cx="9570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chemeClr val="lt1"/>
                </a:solidFill>
                <a:latin typeface="Familjen Grotesk"/>
                <a:ea typeface="Familjen Grotesk"/>
                <a:cs typeface="Familjen Grotesk"/>
                <a:sym typeface="Familjen Grotesk"/>
              </a:rPr>
              <a:t>PRESENTATION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20"/>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pg. </a:t>
            </a:r>
            <a:fld id="{00000000-1234-1234-1234-123412341234}" type="slidenum">
              <a:rPr lang="en"/>
              <a:t>‹#›</a:t>
            </a:fld>
            <a:endParaRPr/>
          </a:p>
        </p:txBody>
      </p:sp>
      <p:sp>
        <p:nvSpPr>
          <p:cNvPr id="1284" name="Google Shape;1284;p120"/>
          <p:cNvSpPr txBox="1"/>
          <p:nvPr>
            <p:ph type="title"/>
          </p:nvPr>
        </p:nvSpPr>
        <p:spPr>
          <a:xfrm>
            <a:off x="2533625" y="231000"/>
            <a:ext cx="4072800" cy="744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UI test suites</a:t>
            </a:r>
            <a:endParaRPr/>
          </a:p>
        </p:txBody>
      </p:sp>
      <p:sp>
        <p:nvSpPr>
          <p:cNvPr id="1285" name="Google Shape;1285;p120"/>
          <p:cNvSpPr txBox="1"/>
          <p:nvPr>
            <p:ph idx="2" type="subTitle"/>
          </p:nvPr>
        </p:nvSpPr>
        <p:spPr>
          <a:xfrm>
            <a:off x="8459550" y="22625"/>
            <a:ext cx="548700" cy="323100"/>
          </a:xfrm>
          <a:prstGeom prst="rect">
            <a:avLst/>
          </a:prstGeom>
        </p:spPr>
        <p:txBody>
          <a:bodyPr anchorCtr="0" anchor="t" bIns="91425" lIns="0" spcFirstLastPara="1" rIns="91425" wrap="square" tIns="91425">
            <a:spAutoFit/>
          </a:bodyPr>
          <a:lstStyle/>
          <a:p>
            <a:pPr indent="0" lvl="0" marL="0" rtl="0" algn="r">
              <a:spcBef>
                <a:spcPts val="0"/>
              </a:spcBef>
              <a:spcAft>
                <a:spcPts val="0"/>
              </a:spcAft>
              <a:buNone/>
            </a:pPr>
            <a:r>
              <a:rPr lang="en"/>
              <a:t>TaskPro</a:t>
            </a:r>
            <a:endParaRPr/>
          </a:p>
        </p:txBody>
      </p:sp>
      <p:sp>
        <p:nvSpPr>
          <p:cNvPr id="1286" name="Google Shape;1286;p120"/>
          <p:cNvSpPr/>
          <p:nvPr/>
        </p:nvSpPr>
        <p:spPr>
          <a:xfrm>
            <a:off x="5237426" y="1586852"/>
            <a:ext cx="2565600" cy="7572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Spectral"/>
                <a:ea typeface="Spectral"/>
                <a:cs typeface="Spectral"/>
                <a:sym typeface="Spectral"/>
              </a:rPr>
              <a:t>EPIC:</a:t>
            </a:r>
            <a:endParaRPr sz="1100">
              <a:solidFill>
                <a:schemeClr val="dk1"/>
              </a:solidFill>
              <a:latin typeface="Spectral"/>
              <a:ea typeface="Spectral"/>
              <a:cs typeface="Spectral"/>
              <a:sym typeface="Spectral"/>
            </a:endParaRPr>
          </a:p>
          <a:p>
            <a:pPr indent="0" lvl="0" marL="0" rtl="0" algn="ctr">
              <a:lnSpc>
                <a:spcPct val="115000"/>
              </a:lnSpc>
              <a:spcBef>
                <a:spcPts val="0"/>
              </a:spcBef>
              <a:spcAft>
                <a:spcPts val="0"/>
              </a:spcAft>
              <a:buNone/>
            </a:pPr>
            <a:r>
              <a:rPr lang="en" sz="1100">
                <a:solidFill>
                  <a:schemeClr val="dk1"/>
                </a:solidFill>
                <a:latin typeface="Spectral"/>
                <a:ea typeface="Spectral"/>
                <a:cs typeface="Spectral"/>
                <a:sym typeface="Spectral"/>
              </a:rPr>
              <a:t>UI_Yetkili-kullancı</a:t>
            </a:r>
            <a:endParaRPr sz="1100">
              <a:solidFill>
                <a:schemeClr val="dk1"/>
              </a:solidFill>
              <a:latin typeface="Spectral"/>
              <a:ea typeface="Spectral"/>
              <a:cs typeface="Spectral"/>
              <a:sym typeface="Spectral"/>
            </a:endParaRPr>
          </a:p>
        </p:txBody>
      </p:sp>
      <p:sp>
        <p:nvSpPr>
          <p:cNvPr id="1287" name="Google Shape;1287;p120"/>
          <p:cNvSpPr/>
          <p:nvPr/>
        </p:nvSpPr>
        <p:spPr>
          <a:xfrm>
            <a:off x="203802" y="3418991"/>
            <a:ext cx="1215900" cy="75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Familjen Grotesk"/>
                <a:ea typeface="Familjen Grotesk"/>
                <a:cs typeface="Familjen Grotesk"/>
                <a:sym typeface="Familjen Grotesk"/>
              </a:rPr>
              <a:t>Genişletmeler ve Sayfa düzen</a:t>
            </a:r>
            <a:endParaRPr sz="1100">
              <a:solidFill>
                <a:schemeClr val="dk1"/>
              </a:solidFill>
              <a:latin typeface="Familjen Grotesk"/>
              <a:ea typeface="Familjen Grotesk"/>
              <a:cs typeface="Familjen Grotesk"/>
              <a:sym typeface="Familjen Grotesk"/>
            </a:endParaRPr>
          </a:p>
        </p:txBody>
      </p:sp>
      <p:sp>
        <p:nvSpPr>
          <p:cNvPr id="1288" name="Google Shape;1288;p120"/>
          <p:cNvSpPr/>
          <p:nvPr/>
        </p:nvSpPr>
        <p:spPr>
          <a:xfrm>
            <a:off x="1522203" y="3418991"/>
            <a:ext cx="1215900" cy="75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Familjen Grotesk"/>
                <a:ea typeface="Familjen Grotesk"/>
                <a:cs typeface="Familjen Grotesk"/>
                <a:sym typeface="Familjen Grotesk"/>
              </a:rPr>
              <a:t>Kayıt İşlemleri</a:t>
            </a:r>
            <a:endParaRPr sz="1100">
              <a:solidFill>
                <a:schemeClr val="dk1"/>
              </a:solidFill>
              <a:latin typeface="Familjen Grotesk"/>
              <a:ea typeface="Familjen Grotesk"/>
              <a:cs typeface="Familjen Grotesk"/>
              <a:sym typeface="Familjen Grotesk"/>
            </a:endParaRPr>
          </a:p>
        </p:txBody>
      </p:sp>
      <p:sp>
        <p:nvSpPr>
          <p:cNvPr id="1289" name="Google Shape;1289;p120"/>
          <p:cNvSpPr/>
          <p:nvPr/>
        </p:nvSpPr>
        <p:spPr>
          <a:xfrm>
            <a:off x="1137620" y="1586847"/>
            <a:ext cx="2565600" cy="7572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Spectral"/>
                <a:ea typeface="Spectral"/>
                <a:cs typeface="Spectral"/>
                <a:sym typeface="Spectral"/>
              </a:rPr>
              <a:t>EPIC:</a:t>
            </a:r>
            <a:endParaRPr sz="1100">
              <a:solidFill>
                <a:schemeClr val="dk1"/>
              </a:solidFill>
              <a:latin typeface="Spectral"/>
              <a:ea typeface="Spectral"/>
              <a:cs typeface="Spectral"/>
              <a:sym typeface="Spectral"/>
            </a:endParaRPr>
          </a:p>
          <a:p>
            <a:pPr indent="0" lvl="0" marL="0" rtl="0" algn="ctr">
              <a:lnSpc>
                <a:spcPct val="115000"/>
              </a:lnSpc>
              <a:spcBef>
                <a:spcPts val="0"/>
              </a:spcBef>
              <a:spcAft>
                <a:spcPts val="0"/>
              </a:spcAft>
              <a:buNone/>
            </a:pPr>
            <a:r>
              <a:rPr lang="en" sz="1100">
                <a:solidFill>
                  <a:schemeClr val="dk1"/>
                </a:solidFill>
                <a:latin typeface="Spectral"/>
                <a:ea typeface="Spectral"/>
                <a:cs typeface="Spectral"/>
                <a:sym typeface="Spectral"/>
              </a:rPr>
              <a:t>UI_Yetkisiz-kullancı</a:t>
            </a:r>
            <a:endParaRPr sz="1100">
              <a:solidFill>
                <a:schemeClr val="dk1"/>
              </a:solidFill>
              <a:latin typeface="Spectral"/>
              <a:ea typeface="Spectral"/>
              <a:cs typeface="Spectral"/>
              <a:sym typeface="Spectral"/>
            </a:endParaRPr>
          </a:p>
        </p:txBody>
      </p:sp>
      <p:sp>
        <p:nvSpPr>
          <p:cNvPr id="1290" name="Google Shape;1290;p120"/>
          <p:cNvSpPr/>
          <p:nvPr/>
        </p:nvSpPr>
        <p:spPr>
          <a:xfrm>
            <a:off x="2830145" y="3418991"/>
            <a:ext cx="1215900" cy="75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Familjen Grotesk"/>
                <a:ea typeface="Familjen Grotesk"/>
                <a:cs typeface="Familjen Grotesk"/>
                <a:sym typeface="Familjen Grotesk"/>
              </a:rPr>
              <a:t>Giriş İşlemleri</a:t>
            </a:r>
            <a:endParaRPr sz="1100">
              <a:solidFill>
                <a:schemeClr val="dk1"/>
              </a:solidFill>
              <a:latin typeface="Familjen Grotesk"/>
              <a:ea typeface="Familjen Grotesk"/>
              <a:cs typeface="Familjen Grotesk"/>
              <a:sym typeface="Familjen Grotesk"/>
            </a:endParaRPr>
          </a:p>
        </p:txBody>
      </p:sp>
      <p:sp>
        <p:nvSpPr>
          <p:cNvPr id="1291" name="Google Shape;1291;p120"/>
          <p:cNvSpPr/>
          <p:nvPr/>
        </p:nvSpPr>
        <p:spPr>
          <a:xfrm>
            <a:off x="4273743" y="3116432"/>
            <a:ext cx="1215900" cy="75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Familjen Grotesk"/>
                <a:ea typeface="Familjen Grotesk"/>
                <a:cs typeface="Familjen Grotesk"/>
                <a:sym typeface="Familjen Grotesk"/>
              </a:rPr>
              <a:t>Genel Fonksiyonlar</a:t>
            </a:r>
            <a:endParaRPr sz="1100">
              <a:solidFill>
                <a:schemeClr val="dk1"/>
              </a:solidFill>
              <a:latin typeface="Familjen Grotesk"/>
              <a:ea typeface="Familjen Grotesk"/>
              <a:cs typeface="Familjen Grotesk"/>
              <a:sym typeface="Familjen Grotesk"/>
            </a:endParaRPr>
          </a:p>
        </p:txBody>
      </p:sp>
      <p:sp>
        <p:nvSpPr>
          <p:cNvPr id="1292" name="Google Shape;1292;p120"/>
          <p:cNvSpPr/>
          <p:nvPr/>
        </p:nvSpPr>
        <p:spPr>
          <a:xfrm>
            <a:off x="5456489" y="3878046"/>
            <a:ext cx="1215900" cy="75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Familjen Grotesk"/>
                <a:ea typeface="Familjen Grotesk"/>
                <a:cs typeface="Familjen Grotesk"/>
                <a:sym typeface="Familjen Grotesk"/>
              </a:rPr>
              <a:t>Pano Yönetimi</a:t>
            </a:r>
            <a:endParaRPr sz="1100">
              <a:solidFill>
                <a:schemeClr val="dk1"/>
              </a:solidFill>
              <a:latin typeface="Familjen Grotesk"/>
              <a:ea typeface="Familjen Grotesk"/>
              <a:cs typeface="Familjen Grotesk"/>
              <a:sym typeface="Familjen Grotesk"/>
            </a:endParaRPr>
          </a:p>
        </p:txBody>
      </p:sp>
      <p:sp>
        <p:nvSpPr>
          <p:cNvPr id="1293" name="Google Shape;1293;p120"/>
          <p:cNvSpPr/>
          <p:nvPr/>
        </p:nvSpPr>
        <p:spPr>
          <a:xfrm>
            <a:off x="6628825" y="3116416"/>
            <a:ext cx="1215900" cy="75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Familjen Grotesk"/>
                <a:ea typeface="Familjen Grotesk"/>
                <a:cs typeface="Familjen Grotesk"/>
                <a:sym typeface="Familjen Grotesk"/>
              </a:rPr>
              <a:t>Sütun ve Görev Yönetimi</a:t>
            </a:r>
            <a:endParaRPr sz="1100">
              <a:solidFill>
                <a:schemeClr val="dk1"/>
              </a:solidFill>
              <a:latin typeface="Familjen Grotesk"/>
              <a:ea typeface="Familjen Grotesk"/>
              <a:cs typeface="Familjen Grotesk"/>
              <a:sym typeface="Familjen Grotesk"/>
            </a:endParaRPr>
          </a:p>
        </p:txBody>
      </p:sp>
      <p:cxnSp>
        <p:nvCxnSpPr>
          <p:cNvPr id="1294" name="Google Shape;1294;p120"/>
          <p:cNvCxnSpPr>
            <a:stCxn id="1287" idx="0"/>
          </p:cNvCxnSpPr>
          <p:nvPr/>
        </p:nvCxnSpPr>
        <p:spPr>
          <a:xfrm flipH="1" rot="10800000">
            <a:off x="811752" y="2341091"/>
            <a:ext cx="1193400" cy="1077900"/>
          </a:xfrm>
          <a:prstGeom prst="straightConnector1">
            <a:avLst/>
          </a:prstGeom>
          <a:noFill/>
          <a:ln cap="flat" cmpd="sng" w="9525">
            <a:solidFill>
              <a:schemeClr val="dk1"/>
            </a:solidFill>
            <a:prstDash val="solid"/>
            <a:round/>
            <a:headEnd len="med" w="med" type="none"/>
            <a:tailEnd len="med" w="med" type="none"/>
          </a:ln>
        </p:spPr>
      </p:cxnSp>
      <p:cxnSp>
        <p:nvCxnSpPr>
          <p:cNvPr id="1295" name="Google Shape;1295;p120"/>
          <p:cNvCxnSpPr>
            <a:stCxn id="1288" idx="0"/>
          </p:cNvCxnSpPr>
          <p:nvPr/>
        </p:nvCxnSpPr>
        <p:spPr>
          <a:xfrm flipH="1" rot="10800000">
            <a:off x="2130153" y="2341091"/>
            <a:ext cx="261000" cy="1077900"/>
          </a:xfrm>
          <a:prstGeom prst="straightConnector1">
            <a:avLst/>
          </a:prstGeom>
          <a:noFill/>
          <a:ln cap="flat" cmpd="sng" w="9525">
            <a:solidFill>
              <a:schemeClr val="dk1"/>
            </a:solidFill>
            <a:prstDash val="solid"/>
            <a:round/>
            <a:headEnd len="med" w="med" type="none"/>
            <a:tailEnd len="med" w="med" type="none"/>
          </a:ln>
        </p:spPr>
      </p:cxnSp>
      <p:cxnSp>
        <p:nvCxnSpPr>
          <p:cNvPr id="1296" name="Google Shape;1296;p120"/>
          <p:cNvCxnSpPr>
            <a:stCxn id="1290" idx="0"/>
          </p:cNvCxnSpPr>
          <p:nvPr/>
        </p:nvCxnSpPr>
        <p:spPr>
          <a:xfrm rot="10800000">
            <a:off x="3017195" y="2330891"/>
            <a:ext cx="420900" cy="1088100"/>
          </a:xfrm>
          <a:prstGeom prst="straightConnector1">
            <a:avLst/>
          </a:prstGeom>
          <a:noFill/>
          <a:ln cap="flat" cmpd="sng" w="9525">
            <a:solidFill>
              <a:schemeClr val="dk1"/>
            </a:solidFill>
            <a:prstDash val="solid"/>
            <a:round/>
            <a:headEnd len="med" w="med" type="none"/>
            <a:tailEnd len="med" w="med" type="none"/>
          </a:ln>
        </p:spPr>
      </p:cxnSp>
      <p:cxnSp>
        <p:nvCxnSpPr>
          <p:cNvPr id="1297" name="Google Shape;1297;p120"/>
          <p:cNvCxnSpPr>
            <a:stCxn id="1291" idx="0"/>
          </p:cNvCxnSpPr>
          <p:nvPr/>
        </p:nvCxnSpPr>
        <p:spPr>
          <a:xfrm flipH="1" rot="10800000">
            <a:off x="4881693" y="2351732"/>
            <a:ext cx="743700" cy="764700"/>
          </a:xfrm>
          <a:prstGeom prst="straightConnector1">
            <a:avLst/>
          </a:prstGeom>
          <a:noFill/>
          <a:ln cap="flat" cmpd="sng" w="9525">
            <a:solidFill>
              <a:schemeClr val="dk1"/>
            </a:solidFill>
            <a:prstDash val="solid"/>
            <a:round/>
            <a:headEnd len="med" w="med" type="none"/>
            <a:tailEnd len="med" w="med" type="none"/>
          </a:ln>
        </p:spPr>
      </p:cxnSp>
      <p:cxnSp>
        <p:nvCxnSpPr>
          <p:cNvPr id="1298" name="Google Shape;1298;p120"/>
          <p:cNvCxnSpPr>
            <a:stCxn id="1292" idx="0"/>
          </p:cNvCxnSpPr>
          <p:nvPr/>
        </p:nvCxnSpPr>
        <p:spPr>
          <a:xfrm flipH="1" rot="10800000">
            <a:off x="6064439" y="2362146"/>
            <a:ext cx="9600" cy="1515900"/>
          </a:xfrm>
          <a:prstGeom prst="straightConnector1">
            <a:avLst/>
          </a:prstGeom>
          <a:noFill/>
          <a:ln cap="flat" cmpd="sng" w="9525">
            <a:solidFill>
              <a:schemeClr val="dk1"/>
            </a:solidFill>
            <a:prstDash val="solid"/>
            <a:round/>
            <a:headEnd len="med" w="med" type="none"/>
            <a:tailEnd len="med" w="med" type="none"/>
          </a:ln>
        </p:spPr>
      </p:cxnSp>
      <p:cxnSp>
        <p:nvCxnSpPr>
          <p:cNvPr id="1299" name="Google Shape;1299;p120"/>
          <p:cNvCxnSpPr>
            <a:stCxn id="1293" idx="0"/>
          </p:cNvCxnSpPr>
          <p:nvPr/>
        </p:nvCxnSpPr>
        <p:spPr>
          <a:xfrm rot="10800000">
            <a:off x="6793975" y="2330716"/>
            <a:ext cx="442800" cy="785700"/>
          </a:xfrm>
          <a:prstGeom prst="straightConnector1">
            <a:avLst/>
          </a:prstGeom>
          <a:noFill/>
          <a:ln cap="flat" cmpd="sng" w="9525">
            <a:solidFill>
              <a:schemeClr val="dk1"/>
            </a:solidFill>
            <a:prstDash val="solid"/>
            <a:round/>
            <a:headEnd len="med" w="med" type="none"/>
            <a:tailEnd len="med" w="med" type="none"/>
          </a:ln>
        </p:spPr>
      </p:cxnSp>
      <p:sp>
        <p:nvSpPr>
          <p:cNvPr id="1300" name="Google Shape;1300;p120"/>
          <p:cNvSpPr/>
          <p:nvPr/>
        </p:nvSpPr>
        <p:spPr>
          <a:xfrm>
            <a:off x="7845396" y="3878032"/>
            <a:ext cx="1215900" cy="75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Familjen Grotesk"/>
                <a:ea typeface="Familjen Grotesk"/>
                <a:cs typeface="Familjen Grotesk"/>
                <a:sym typeface="Familjen Grotesk"/>
              </a:rPr>
              <a:t>Anasayfa Görünümü ve Filtreleme Özellikleri</a:t>
            </a:r>
            <a:endParaRPr sz="1100">
              <a:solidFill>
                <a:schemeClr val="dk1"/>
              </a:solidFill>
              <a:latin typeface="Familjen Grotesk"/>
              <a:ea typeface="Familjen Grotesk"/>
              <a:cs typeface="Familjen Grotesk"/>
              <a:sym typeface="Familjen Grotesk"/>
            </a:endParaRPr>
          </a:p>
        </p:txBody>
      </p:sp>
      <p:cxnSp>
        <p:nvCxnSpPr>
          <p:cNvPr id="1301" name="Google Shape;1301;p120"/>
          <p:cNvCxnSpPr>
            <a:stCxn id="1300" idx="0"/>
          </p:cNvCxnSpPr>
          <p:nvPr/>
        </p:nvCxnSpPr>
        <p:spPr>
          <a:xfrm rot="10800000">
            <a:off x="7409646" y="2330632"/>
            <a:ext cx="1043700" cy="1547400"/>
          </a:xfrm>
          <a:prstGeom prst="straightConnector1">
            <a:avLst/>
          </a:prstGeom>
          <a:noFill/>
          <a:ln cap="flat" cmpd="sng" w="9525">
            <a:solidFill>
              <a:schemeClr val="dk1"/>
            </a:solidFill>
            <a:prstDash val="solid"/>
            <a:round/>
            <a:headEnd len="med" w="med" type="none"/>
            <a:tailEnd len="med" w="med" type="none"/>
          </a:ln>
        </p:spPr>
      </p:cxnSp>
      <p:sp>
        <p:nvSpPr>
          <p:cNvPr id="1302" name="Google Shape;1302;p120"/>
          <p:cNvSpPr/>
          <p:nvPr/>
        </p:nvSpPr>
        <p:spPr>
          <a:xfrm>
            <a:off x="393925" y="4248150"/>
            <a:ext cx="743700" cy="323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Spectral"/>
                <a:ea typeface="Spectral"/>
                <a:cs typeface="Spectral"/>
                <a:sym typeface="Spectral"/>
              </a:rPr>
              <a:t>5 test</a:t>
            </a:r>
            <a:endParaRPr sz="1100">
              <a:solidFill>
                <a:schemeClr val="dk1"/>
              </a:solidFill>
              <a:latin typeface="Spectral"/>
              <a:ea typeface="Spectral"/>
              <a:cs typeface="Spectral"/>
              <a:sym typeface="Spectral"/>
            </a:endParaRPr>
          </a:p>
        </p:txBody>
      </p:sp>
      <p:sp>
        <p:nvSpPr>
          <p:cNvPr id="1303" name="Google Shape;1303;p120"/>
          <p:cNvSpPr/>
          <p:nvPr/>
        </p:nvSpPr>
        <p:spPr>
          <a:xfrm>
            <a:off x="1758300" y="4248150"/>
            <a:ext cx="743700" cy="323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Spectral"/>
                <a:ea typeface="Spectral"/>
                <a:cs typeface="Spectral"/>
                <a:sym typeface="Spectral"/>
              </a:rPr>
              <a:t>2</a:t>
            </a:r>
            <a:r>
              <a:rPr lang="en" sz="1100">
                <a:solidFill>
                  <a:schemeClr val="dk1"/>
                </a:solidFill>
                <a:latin typeface="Spectral"/>
                <a:ea typeface="Spectral"/>
                <a:cs typeface="Spectral"/>
                <a:sym typeface="Spectral"/>
              </a:rPr>
              <a:t> test</a:t>
            </a:r>
            <a:endParaRPr sz="1100">
              <a:solidFill>
                <a:schemeClr val="dk1"/>
              </a:solidFill>
              <a:latin typeface="Spectral"/>
              <a:ea typeface="Spectral"/>
              <a:cs typeface="Spectral"/>
              <a:sym typeface="Spectral"/>
            </a:endParaRPr>
          </a:p>
        </p:txBody>
      </p:sp>
      <p:sp>
        <p:nvSpPr>
          <p:cNvPr id="1304" name="Google Shape;1304;p120"/>
          <p:cNvSpPr/>
          <p:nvPr/>
        </p:nvSpPr>
        <p:spPr>
          <a:xfrm>
            <a:off x="3066250" y="4248150"/>
            <a:ext cx="743700" cy="323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Spectral"/>
                <a:ea typeface="Spectral"/>
                <a:cs typeface="Spectral"/>
                <a:sym typeface="Spectral"/>
              </a:rPr>
              <a:t>3</a:t>
            </a:r>
            <a:r>
              <a:rPr lang="en" sz="1100">
                <a:solidFill>
                  <a:schemeClr val="dk1"/>
                </a:solidFill>
                <a:latin typeface="Spectral"/>
                <a:ea typeface="Spectral"/>
                <a:cs typeface="Spectral"/>
                <a:sym typeface="Spectral"/>
              </a:rPr>
              <a:t> test</a:t>
            </a:r>
            <a:endParaRPr sz="1100">
              <a:solidFill>
                <a:schemeClr val="dk1"/>
              </a:solidFill>
              <a:latin typeface="Spectral"/>
              <a:ea typeface="Spectral"/>
              <a:cs typeface="Spectral"/>
              <a:sym typeface="Spectral"/>
            </a:endParaRPr>
          </a:p>
        </p:txBody>
      </p:sp>
      <p:sp>
        <p:nvSpPr>
          <p:cNvPr id="1305" name="Google Shape;1305;p120"/>
          <p:cNvSpPr/>
          <p:nvPr/>
        </p:nvSpPr>
        <p:spPr>
          <a:xfrm>
            <a:off x="4509850" y="3925050"/>
            <a:ext cx="743700" cy="323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Spectral"/>
                <a:ea typeface="Spectral"/>
                <a:cs typeface="Spectral"/>
                <a:sym typeface="Spectral"/>
              </a:rPr>
              <a:t>5</a:t>
            </a:r>
            <a:r>
              <a:rPr lang="en" sz="1100">
                <a:solidFill>
                  <a:schemeClr val="dk1"/>
                </a:solidFill>
                <a:latin typeface="Spectral"/>
                <a:ea typeface="Spectral"/>
                <a:cs typeface="Spectral"/>
                <a:sym typeface="Spectral"/>
              </a:rPr>
              <a:t> test</a:t>
            </a:r>
            <a:endParaRPr sz="1100">
              <a:solidFill>
                <a:schemeClr val="dk1"/>
              </a:solidFill>
              <a:latin typeface="Spectral"/>
              <a:ea typeface="Spectral"/>
              <a:cs typeface="Spectral"/>
              <a:sym typeface="Spectral"/>
            </a:endParaRPr>
          </a:p>
        </p:txBody>
      </p:sp>
      <p:sp>
        <p:nvSpPr>
          <p:cNvPr id="1306" name="Google Shape;1306;p120"/>
          <p:cNvSpPr/>
          <p:nvPr/>
        </p:nvSpPr>
        <p:spPr>
          <a:xfrm>
            <a:off x="5697400" y="4705350"/>
            <a:ext cx="743700" cy="323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Spectral"/>
                <a:ea typeface="Spectral"/>
                <a:cs typeface="Spectral"/>
                <a:sym typeface="Spectral"/>
              </a:rPr>
              <a:t>3</a:t>
            </a:r>
            <a:r>
              <a:rPr lang="en" sz="1100">
                <a:solidFill>
                  <a:schemeClr val="dk1"/>
                </a:solidFill>
                <a:latin typeface="Spectral"/>
                <a:ea typeface="Spectral"/>
                <a:cs typeface="Spectral"/>
                <a:sym typeface="Spectral"/>
              </a:rPr>
              <a:t> test</a:t>
            </a:r>
            <a:endParaRPr sz="1100">
              <a:solidFill>
                <a:schemeClr val="dk1"/>
              </a:solidFill>
              <a:latin typeface="Spectral"/>
              <a:ea typeface="Spectral"/>
              <a:cs typeface="Spectral"/>
              <a:sym typeface="Spectral"/>
            </a:endParaRPr>
          </a:p>
        </p:txBody>
      </p:sp>
      <p:sp>
        <p:nvSpPr>
          <p:cNvPr id="1307" name="Google Shape;1307;p120"/>
          <p:cNvSpPr/>
          <p:nvPr/>
        </p:nvSpPr>
        <p:spPr>
          <a:xfrm>
            <a:off x="6887050" y="3925050"/>
            <a:ext cx="743700" cy="323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Spectral"/>
                <a:ea typeface="Spectral"/>
                <a:cs typeface="Spectral"/>
                <a:sym typeface="Spectral"/>
              </a:rPr>
              <a:t>4</a:t>
            </a:r>
            <a:r>
              <a:rPr lang="en" sz="1100">
                <a:solidFill>
                  <a:schemeClr val="dk1"/>
                </a:solidFill>
                <a:latin typeface="Spectral"/>
                <a:ea typeface="Spectral"/>
                <a:cs typeface="Spectral"/>
                <a:sym typeface="Spectral"/>
              </a:rPr>
              <a:t> test</a:t>
            </a:r>
            <a:endParaRPr sz="1100">
              <a:solidFill>
                <a:schemeClr val="dk1"/>
              </a:solidFill>
              <a:latin typeface="Spectral"/>
              <a:ea typeface="Spectral"/>
              <a:cs typeface="Spectral"/>
              <a:sym typeface="Spectral"/>
            </a:endParaRPr>
          </a:p>
        </p:txBody>
      </p:sp>
      <p:sp>
        <p:nvSpPr>
          <p:cNvPr id="1308" name="Google Shape;1308;p120"/>
          <p:cNvSpPr/>
          <p:nvPr/>
        </p:nvSpPr>
        <p:spPr>
          <a:xfrm>
            <a:off x="8081500" y="4705350"/>
            <a:ext cx="743700" cy="323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Spectral"/>
                <a:ea typeface="Spectral"/>
                <a:cs typeface="Spectral"/>
                <a:sym typeface="Spectral"/>
              </a:rPr>
              <a:t>4</a:t>
            </a:r>
            <a:r>
              <a:rPr lang="en" sz="1100">
                <a:solidFill>
                  <a:schemeClr val="dk1"/>
                </a:solidFill>
                <a:latin typeface="Spectral"/>
                <a:ea typeface="Spectral"/>
                <a:cs typeface="Spectral"/>
                <a:sym typeface="Spectral"/>
              </a:rPr>
              <a:t> test</a:t>
            </a:r>
            <a:endParaRPr sz="1100">
              <a:solidFill>
                <a:schemeClr val="dk1"/>
              </a:solidFill>
              <a:latin typeface="Spectral"/>
              <a:ea typeface="Spectral"/>
              <a:cs typeface="Spectral"/>
              <a:sym typeface="Spectral"/>
            </a:endParaRPr>
          </a:p>
        </p:txBody>
      </p:sp>
      <p:sp>
        <p:nvSpPr>
          <p:cNvPr id="1309" name="Google Shape;1309;p120"/>
          <p:cNvSpPr txBox="1"/>
          <p:nvPr/>
        </p:nvSpPr>
        <p:spPr>
          <a:xfrm>
            <a:off x="269700" y="724950"/>
            <a:ext cx="8604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Spectral"/>
                <a:ea typeface="Spectral"/>
                <a:cs typeface="Spectral"/>
                <a:sym typeface="Spectral"/>
              </a:rPr>
              <a:t>3</a:t>
            </a:r>
            <a:r>
              <a:rPr lang="en" sz="1100">
                <a:solidFill>
                  <a:schemeClr val="dk1"/>
                </a:solidFill>
                <a:latin typeface="Spectral"/>
                <a:ea typeface="Spectral"/>
                <a:cs typeface="Spectral"/>
                <a:sym typeface="Spectral"/>
              </a:rPr>
              <a:t>3 ister</a:t>
            </a:r>
            <a:endParaRPr sz="1100">
              <a:solidFill>
                <a:schemeClr val="dk1"/>
              </a:solidFill>
              <a:latin typeface="Spectral"/>
              <a:ea typeface="Spectral"/>
              <a:cs typeface="Spectral"/>
              <a:sym typeface="Spectral"/>
            </a:endParaRPr>
          </a:p>
          <a:p>
            <a:pPr indent="0" lvl="0" marL="0" rtl="0" algn="l">
              <a:spcBef>
                <a:spcPts val="0"/>
              </a:spcBef>
              <a:spcAft>
                <a:spcPts val="0"/>
              </a:spcAft>
              <a:buNone/>
            </a:pPr>
            <a:r>
              <a:rPr lang="en" sz="1100">
                <a:solidFill>
                  <a:schemeClr val="dk1"/>
                </a:solidFill>
                <a:latin typeface="Spectral"/>
                <a:ea typeface="Spectral"/>
                <a:cs typeface="Spectral"/>
                <a:sym typeface="Spectral"/>
              </a:rPr>
              <a:t>26 test </a:t>
            </a:r>
            <a:endParaRPr sz="1100">
              <a:solidFill>
                <a:schemeClr val="dk1"/>
              </a:solidFill>
              <a:latin typeface="Spectral"/>
              <a:ea typeface="Spectral"/>
              <a:cs typeface="Spectral"/>
              <a:sym typeface="Spectral"/>
            </a:endParaRPr>
          </a:p>
          <a:p>
            <a:pPr indent="0" lvl="0" marL="0" rtl="0" algn="l">
              <a:spcBef>
                <a:spcPts val="0"/>
              </a:spcBef>
              <a:spcAft>
                <a:spcPts val="0"/>
              </a:spcAft>
              <a:buNone/>
            </a:pPr>
            <a:r>
              <a:rPr lang="en" sz="1100">
                <a:solidFill>
                  <a:schemeClr val="dk1"/>
                </a:solidFill>
                <a:latin typeface="Spectral"/>
                <a:ea typeface="Spectral"/>
                <a:cs typeface="Spectral"/>
                <a:sym typeface="Spectral"/>
              </a:rPr>
              <a:t>RTM tablosu:</a:t>
            </a:r>
            <a:endParaRPr sz="1100">
              <a:solidFill>
                <a:schemeClr val="dk1"/>
              </a:solidFill>
              <a:latin typeface="Spectral"/>
              <a:ea typeface="Spectral"/>
              <a:cs typeface="Spectral"/>
              <a:sym typeface="Spectral"/>
            </a:endParaRPr>
          </a:p>
          <a:p>
            <a:pPr indent="0" lvl="0" marL="0" rtl="0" algn="l">
              <a:spcBef>
                <a:spcPts val="0"/>
              </a:spcBef>
              <a:spcAft>
                <a:spcPts val="0"/>
              </a:spcAft>
              <a:buNone/>
            </a:pPr>
            <a:r>
              <a:rPr lang="en" sz="1100" u="sng">
                <a:solidFill>
                  <a:schemeClr val="hlink"/>
                </a:solidFill>
                <a:latin typeface="Spectral"/>
                <a:ea typeface="Spectral"/>
                <a:cs typeface="Spectral"/>
                <a:sym typeface="Spectral"/>
                <a:hlinkClick r:id="rId3"/>
              </a:rPr>
              <a:t>https://docs.google.com/spreadsheets/d/1_mlFOv9Yvv-PbrPoEEW7FWHDX2UIn_yCad1v368cwbk/edit?gid=2141033251#gid=2141033251</a:t>
            </a:r>
            <a:endParaRPr sz="1100">
              <a:solidFill>
                <a:schemeClr val="dk1"/>
              </a:solidFill>
              <a:latin typeface="Spectral"/>
              <a:ea typeface="Spectral"/>
              <a:cs typeface="Spectral"/>
              <a:sym typeface="Spectr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121"/>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pg. </a:t>
            </a:r>
            <a:fld id="{00000000-1234-1234-1234-123412341234}" type="slidenum">
              <a:rPr lang="en"/>
              <a:t>‹#›</a:t>
            </a:fld>
            <a:endParaRPr/>
          </a:p>
        </p:txBody>
      </p:sp>
      <p:sp>
        <p:nvSpPr>
          <p:cNvPr id="1315" name="Google Shape;1315;p121"/>
          <p:cNvSpPr txBox="1"/>
          <p:nvPr>
            <p:ph type="title"/>
          </p:nvPr>
        </p:nvSpPr>
        <p:spPr>
          <a:xfrm>
            <a:off x="2393375" y="230992"/>
            <a:ext cx="4353300" cy="744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API test suites</a:t>
            </a:r>
            <a:endParaRPr/>
          </a:p>
        </p:txBody>
      </p:sp>
      <p:sp>
        <p:nvSpPr>
          <p:cNvPr id="1316" name="Google Shape;1316;p121"/>
          <p:cNvSpPr txBox="1"/>
          <p:nvPr>
            <p:ph idx="2" type="subTitle"/>
          </p:nvPr>
        </p:nvSpPr>
        <p:spPr>
          <a:xfrm>
            <a:off x="8459550" y="22625"/>
            <a:ext cx="548700" cy="323100"/>
          </a:xfrm>
          <a:prstGeom prst="rect">
            <a:avLst/>
          </a:prstGeom>
        </p:spPr>
        <p:txBody>
          <a:bodyPr anchorCtr="0" anchor="t" bIns="91425" lIns="0" spcFirstLastPara="1" rIns="91425" wrap="square" tIns="91425">
            <a:spAutoFit/>
          </a:bodyPr>
          <a:lstStyle/>
          <a:p>
            <a:pPr indent="0" lvl="0" marL="0" rtl="0" algn="r">
              <a:spcBef>
                <a:spcPts val="0"/>
              </a:spcBef>
              <a:spcAft>
                <a:spcPts val="0"/>
              </a:spcAft>
              <a:buNone/>
            </a:pPr>
            <a:r>
              <a:rPr lang="en"/>
              <a:t>TaskPro</a:t>
            </a:r>
            <a:endParaRPr/>
          </a:p>
        </p:txBody>
      </p:sp>
      <p:sp>
        <p:nvSpPr>
          <p:cNvPr id="1317" name="Google Shape;1317;p121"/>
          <p:cNvSpPr/>
          <p:nvPr/>
        </p:nvSpPr>
        <p:spPr>
          <a:xfrm>
            <a:off x="5237426" y="1586852"/>
            <a:ext cx="2565600" cy="7572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Spectral"/>
                <a:ea typeface="Spectral"/>
                <a:cs typeface="Spectral"/>
                <a:sym typeface="Spectral"/>
              </a:rPr>
              <a:t>EPIC:</a:t>
            </a:r>
            <a:endParaRPr sz="1100">
              <a:solidFill>
                <a:schemeClr val="dk1"/>
              </a:solidFill>
              <a:latin typeface="Spectral"/>
              <a:ea typeface="Spectral"/>
              <a:cs typeface="Spectral"/>
              <a:sym typeface="Spectral"/>
            </a:endParaRPr>
          </a:p>
          <a:p>
            <a:pPr indent="0" lvl="0" marL="0" rtl="0" algn="ctr">
              <a:lnSpc>
                <a:spcPct val="115000"/>
              </a:lnSpc>
              <a:spcBef>
                <a:spcPts val="0"/>
              </a:spcBef>
              <a:spcAft>
                <a:spcPts val="0"/>
              </a:spcAft>
              <a:buNone/>
            </a:pPr>
            <a:r>
              <a:rPr lang="en" sz="1100">
                <a:solidFill>
                  <a:schemeClr val="dk1"/>
                </a:solidFill>
                <a:latin typeface="Spectral"/>
                <a:ea typeface="Spectral"/>
                <a:cs typeface="Spectral"/>
                <a:sym typeface="Spectral"/>
              </a:rPr>
              <a:t>API_Uygulama-içi-fonksiyonlar</a:t>
            </a:r>
            <a:endParaRPr sz="1100">
              <a:solidFill>
                <a:schemeClr val="dk1"/>
              </a:solidFill>
              <a:latin typeface="Spectral"/>
              <a:ea typeface="Spectral"/>
              <a:cs typeface="Spectral"/>
              <a:sym typeface="Spectral"/>
            </a:endParaRPr>
          </a:p>
        </p:txBody>
      </p:sp>
      <p:sp>
        <p:nvSpPr>
          <p:cNvPr id="1318" name="Google Shape;1318;p121"/>
          <p:cNvSpPr/>
          <p:nvPr/>
        </p:nvSpPr>
        <p:spPr>
          <a:xfrm>
            <a:off x="1137620" y="1586847"/>
            <a:ext cx="2565600" cy="7572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Spectral"/>
                <a:ea typeface="Spectral"/>
                <a:cs typeface="Spectral"/>
                <a:sym typeface="Spectral"/>
              </a:rPr>
              <a:t>EPIC:</a:t>
            </a:r>
            <a:endParaRPr sz="1100">
              <a:solidFill>
                <a:schemeClr val="dk1"/>
              </a:solidFill>
              <a:latin typeface="Spectral"/>
              <a:ea typeface="Spectral"/>
              <a:cs typeface="Spectral"/>
              <a:sym typeface="Spectral"/>
            </a:endParaRPr>
          </a:p>
          <a:p>
            <a:pPr indent="0" lvl="0" marL="0" rtl="0" algn="ctr">
              <a:lnSpc>
                <a:spcPct val="115000"/>
              </a:lnSpc>
              <a:spcBef>
                <a:spcPts val="0"/>
              </a:spcBef>
              <a:spcAft>
                <a:spcPts val="0"/>
              </a:spcAft>
              <a:buNone/>
            </a:pPr>
            <a:r>
              <a:rPr lang="en" sz="1100">
                <a:solidFill>
                  <a:schemeClr val="dk1"/>
                </a:solidFill>
                <a:latin typeface="Spectral"/>
                <a:ea typeface="Spectral"/>
                <a:cs typeface="Spectral"/>
                <a:sym typeface="Spectral"/>
              </a:rPr>
              <a:t>API_Temel-kullanıcı-yönetimi</a:t>
            </a:r>
            <a:endParaRPr sz="1100">
              <a:solidFill>
                <a:schemeClr val="dk1"/>
              </a:solidFill>
              <a:latin typeface="Spectral"/>
              <a:ea typeface="Spectral"/>
              <a:cs typeface="Spectral"/>
              <a:sym typeface="Spectral"/>
            </a:endParaRPr>
          </a:p>
        </p:txBody>
      </p:sp>
      <p:pic>
        <p:nvPicPr>
          <p:cNvPr id="1319" name="Google Shape;1319;p121" title="rtm-api-1.png"/>
          <p:cNvPicPr preferRelativeResize="0"/>
          <p:nvPr/>
        </p:nvPicPr>
        <p:blipFill>
          <a:blip r:embed="rId3">
            <a:alphaModFix/>
          </a:blip>
          <a:stretch>
            <a:fillRect/>
          </a:stretch>
        </p:blipFill>
        <p:spPr>
          <a:xfrm>
            <a:off x="1040388" y="2707375"/>
            <a:ext cx="2760075" cy="1816575"/>
          </a:xfrm>
          <a:prstGeom prst="rect">
            <a:avLst/>
          </a:prstGeom>
          <a:noFill/>
          <a:ln>
            <a:noFill/>
          </a:ln>
        </p:spPr>
      </p:pic>
      <p:pic>
        <p:nvPicPr>
          <p:cNvPr id="1320" name="Google Shape;1320;p121" title="rtm-api-2.png"/>
          <p:cNvPicPr preferRelativeResize="0"/>
          <p:nvPr/>
        </p:nvPicPr>
        <p:blipFill>
          <a:blip r:embed="rId4">
            <a:alphaModFix/>
          </a:blip>
          <a:stretch>
            <a:fillRect/>
          </a:stretch>
        </p:blipFill>
        <p:spPr>
          <a:xfrm>
            <a:off x="5237425" y="2519388"/>
            <a:ext cx="2565600" cy="2192551"/>
          </a:xfrm>
          <a:prstGeom prst="rect">
            <a:avLst/>
          </a:prstGeom>
          <a:noFill/>
          <a:ln>
            <a:noFill/>
          </a:ln>
        </p:spPr>
      </p:pic>
      <p:sp>
        <p:nvSpPr>
          <p:cNvPr id="1321" name="Google Shape;1321;p121"/>
          <p:cNvSpPr/>
          <p:nvPr/>
        </p:nvSpPr>
        <p:spPr>
          <a:xfrm>
            <a:off x="4015650" y="2620600"/>
            <a:ext cx="691800" cy="323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Spectral"/>
                <a:ea typeface="Spectral"/>
                <a:cs typeface="Spectral"/>
                <a:sym typeface="Spectral"/>
              </a:rPr>
              <a:t>3 test</a:t>
            </a:r>
            <a:endParaRPr sz="1100">
              <a:solidFill>
                <a:schemeClr val="dk1"/>
              </a:solidFill>
              <a:latin typeface="Spectral"/>
              <a:ea typeface="Spectral"/>
              <a:cs typeface="Spectral"/>
              <a:sym typeface="Spectral"/>
            </a:endParaRPr>
          </a:p>
        </p:txBody>
      </p:sp>
      <p:cxnSp>
        <p:nvCxnSpPr>
          <p:cNvPr id="1322" name="Google Shape;1322;p121"/>
          <p:cNvCxnSpPr>
            <a:endCxn id="1318" idx="2"/>
          </p:cNvCxnSpPr>
          <p:nvPr/>
        </p:nvCxnSpPr>
        <p:spPr>
          <a:xfrm flipH="1" rot="10800000">
            <a:off x="2318120" y="2344047"/>
            <a:ext cx="102300" cy="363300"/>
          </a:xfrm>
          <a:prstGeom prst="straightConnector1">
            <a:avLst/>
          </a:prstGeom>
          <a:noFill/>
          <a:ln cap="flat" cmpd="sng" w="9525">
            <a:solidFill>
              <a:schemeClr val="dk1"/>
            </a:solidFill>
            <a:prstDash val="solid"/>
            <a:round/>
            <a:headEnd len="med" w="med" type="none"/>
            <a:tailEnd len="med" w="med" type="none"/>
          </a:ln>
        </p:spPr>
      </p:cxnSp>
      <p:cxnSp>
        <p:nvCxnSpPr>
          <p:cNvPr id="1323" name="Google Shape;1323;p121"/>
          <p:cNvCxnSpPr>
            <a:endCxn id="1317" idx="2"/>
          </p:cNvCxnSpPr>
          <p:nvPr/>
        </p:nvCxnSpPr>
        <p:spPr>
          <a:xfrm rot="10800000">
            <a:off x="6520226" y="2344052"/>
            <a:ext cx="60900" cy="175200"/>
          </a:xfrm>
          <a:prstGeom prst="straightConnector1">
            <a:avLst/>
          </a:prstGeom>
          <a:noFill/>
          <a:ln cap="flat" cmpd="sng" w="9525">
            <a:solidFill>
              <a:schemeClr val="dk1"/>
            </a:solidFill>
            <a:prstDash val="solid"/>
            <a:round/>
            <a:headEnd len="med" w="med" type="none"/>
            <a:tailEnd len="med" w="med" type="none"/>
          </a:ln>
        </p:spPr>
      </p:cxnSp>
      <p:cxnSp>
        <p:nvCxnSpPr>
          <p:cNvPr id="1324" name="Google Shape;1324;p121"/>
          <p:cNvCxnSpPr>
            <a:stCxn id="1321" idx="1"/>
          </p:cNvCxnSpPr>
          <p:nvPr/>
        </p:nvCxnSpPr>
        <p:spPr>
          <a:xfrm flipH="1">
            <a:off x="3705750" y="2782150"/>
            <a:ext cx="309900" cy="39000"/>
          </a:xfrm>
          <a:prstGeom prst="straightConnector1">
            <a:avLst/>
          </a:prstGeom>
          <a:noFill/>
          <a:ln cap="flat" cmpd="sng" w="9525">
            <a:solidFill>
              <a:schemeClr val="dk1"/>
            </a:solidFill>
            <a:prstDash val="solid"/>
            <a:round/>
            <a:headEnd len="med" w="med" type="none"/>
            <a:tailEnd len="med" w="med" type="none"/>
          </a:ln>
        </p:spPr>
      </p:cxnSp>
      <p:sp>
        <p:nvSpPr>
          <p:cNvPr id="1325" name="Google Shape;1325;p121"/>
          <p:cNvSpPr/>
          <p:nvPr/>
        </p:nvSpPr>
        <p:spPr>
          <a:xfrm>
            <a:off x="4063700" y="3033825"/>
            <a:ext cx="691800" cy="323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Spectral"/>
                <a:ea typeface="Spectral"/>
                <a:cs typeface="Spectral"/>
                <a:sym typeface="Spectral"/>
              </a:rPr>
              <a:t>2</a:t>
            </a:r>
            <a:r>
              <a:rPr lang="en" sz="1100">
                <a:solidFill>
                  <a:schemeClr val="dk1"/>
                </a:solidFill>
                <a:latin typeface="Spectral"/>
                <a:ea typeface="Spectral"/>
                <a:cs typeface="Spectral"/>
                <a:sym typeface="Spectral"/>
              </a:rPr>
              <a:t> test</a:t>
            </a:r>
            <a:endParaRPr sz="1100">
              <a:solidFill>
                <a:schemeClr val="dk1"/>
              </a:solidFill>
              <a:latin typeface="Spectral"/>
              <a:ea typeface="Spectral"/>
              <a:cs typeface="Spectral"/>
              <a:sym typeface="Spectral"/>
            </a:endParaRPr>
          </a:p>
        </p:txBody>
      </p:sp>
      <p:cxnSp>
        <p:nvCxnSpPr>
          <p:cNvPr id="1326" name="Google Shape;1326;p121"/>
          <p:cNvCxnSpPr>
            <a:stCxn id="1325" idx="1"/>
          </p:cNvCxnSpPr>
          <p:nvPr/>
        </p:nvCxnSpPr>
        <p:spPr>
          <a:xfrm rot="10800000">
            <a:off x="3639200" y="2994075"/>
            <a:ext cx="424500" cy="201300"/>
          </a:xfrm>
          <a:prstGeom prst="straightConnector1">
            <a:avLst/>
          </a:prstGeom>
          <a:noFill/>
          <a:ln cap="flat" cmpd="sng" w="9525">
            <a:solidFill>
              <a:schemeClr val="dk1"/>
            </a:solidFill>
            <a:prstDash val="solid"/>
            <a:round/>
            <a:headEnd len="med" w="med" type="none"/>
            <a:tailEnd len="med" w="med" type="none"/>
          </a:ln>
        </p:spPr>
      </p:cxnSp>
      <p:sp>
        <p:nvSpPr>
          <p:cNvPr id="1327" name="Google Shape;1327;p121"/>
          <p:cNvSpPr txBox="1"/>
          <p:nvPr/>
        </p:nvSpPr>
        <p:spPr>
          <a:xfrm>
            <a:off x="269700" y="724950"/>
            <a:ext cx="8604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Spectral"/>
                <a:ea typeface="Spectral"/>
                <a:cs typeface="Spectral"/>
                <a:sym typeface="Spectral"/>
              </a:rPr>
              <a:t>23 ister</a:t>
            </a:r>
            <a:endParaRPr sz="1100">
              <a:solidFill>
                <a:schemeClr val="dk1"/>
              </a:solidFill>
              <a:latin typeface="Spectral"/>
              <a:ea typeface="Spectral"/>
              <a:cs typeface="Spectral"/>
              <a:sym typeface="Spectral"/>
            </a:endParaRPr>
          </a:p>
          <a:p>
            <a:pPr indent="0" lvl="0" marL="0" rtl="0" algn="l">
              <a:spcBef>
                <a:spcPts val="0"/>
              </a:spcBef>
              <a:spcAft>
                <a:spcPts val="0"/>
              </a:spcAft>
              <a:buNone/>
            </a:pPr>
            <a:r>
              <a:rPr lang="en" sz="1100">
                <a:solidFill>
                  <a:schemeClr val="dk1"/>
                </a:solidFill>
                <a:latin typeface="Spectral"/>
                <a:ea typeface="Spectral"/>
                <a:cs typeface="Spectral"/>
                <a:sym typeface="Spectral"/>
              </a:rPr>
              <a:t>26 test </a:t>
            </a:r>
            <a:endParaRPr sz="1100">
              <a:solidFill>
                <a:schemeClr val="dk1"/>
              </a:solidFill>
              <a:latin typeface="Spectral"/>
              <a:ea typeface="Spectral"/>
              <a:cs typeface="Spectral"/>
              <a:sym typeface="Spectral"/>
            </a:endParaRPr>
          </a:p>
          <a:p>
            <a:pPr indent="0" lvl="0" marL="0" rtl="0" algn="l">
              <a:spcBef>
                <a:spcPts val="0"/>
              </a:spcBef>
              <a:spcAft>
                <a:spcPts val="0"/>
              </a:spcAft>
              <a:buNone/>
            </a:pPr>
            <a:r>
              <a:rPr lang="en" sz="1100">
                <a:solidFill>
                  <a:schemeClr val="dk1"/>
                </a:solidFill>
                <a:latin typeface="Spectral"/>
                <a:ea typeface="Spectral"/>
                <a:cs typeface="Spectral"/>
                <a:sym typeface="Spectral"/>
              </a:rPr>
              <a:t>RTM tablosu:</a:t>
            </a:r>
            <a:endParaRPr sz="1100">
              <a:solidFill>
                <a:schemeClr val="dk1"/>
              </a:solidFill>
              <a:latin typeface="Spectral"/>
              <a:ea typeface="Spectral"/>
              <a:cs typeface="Spectral"/>
              <a:sym typeface="Spectral"/>
            </a:endParaRPr>
          </a:p>
          <a:p>
            <a:pPr indent="0" lvl="0" marL="0" rtl="0" algn="l">
              <a:spcBef>
                <a:spcPts val="0"/>
              </a:spcBef>
              <a:spcAft>
                <a:spcPts val="0"/>
              </a:spcAft>
              <a:buNone/>
            </a:pPr>
            <a:r>
              <a:rPr lang="en" sz="1100" u="sng">
                <a:solidFill>
                  <a:schemeClr val="hlink"/>
                </a:solidFill>
                <a:latin typeface="Spectral"/>
                <a:ea typeface="Spectral"/>
                <a:cs typeface="Spectral"/>
                <a:sym typeface="Spectral"/>
                <a:hlinkClick r:id="rId5"/>
              </a:rPr>
              <a:t>https://docs.google.com/spreadsheets/d/1_mlFOv9Yvv-PbrPoEEW7FWHDX2UIn_yCad1v368cwbk/edit?gid=2141033251#gid=2141033251</a:t>
            </a:r>
            <a:endParaRPr sz="1100">
              <a:solidFill>
                <a:schemeClr val="dk1"/>
              </a:solidFill>
              <a:latin typeface="Spectral"/>
              <a:ea typeface="Spectral"/>
              <a:cs typeface="Spectral"/>
              <a:sym typeface="Spectral"/>
            </a:endParaRPr>
          </a:p>
        </p:txBody>
      </p:sp>
    </p:spTree>
  </p:cSld>
  <p:clrMapOvr>
    <a:masterClrMapping/>
  </p:clrMapOvr>
</p:sld>
</file>

<file path=ppt/theme/theme1.xml><?xml version="1.0" encoding="utf-8"?>
<a:theme xmlns:a="http://schemas.openxmlformats.org/drawingml/2006/main" xmlns:r="http://schemas.openxmlformats.org/officeDocument/2006/relationships" name="Business &amp; Financial Report">
  <a:themeElements>
    <a:clrScheme name="Simple Light">
      <a:dk1>
        <a:srgbClr val="3C3D36"/>
      </a:dk1>
      <a:lt1>
        <a:srgbClr val="F2F2F2"/>
      </a:lt1>
      <a:dk2>
        <a:srgbClr val="D4D2D1"/>
      </a:dk2>
      <a:lt2>
        <a:srgbClr val="E3D6BC"/>
      </a:lt2>
      <a:accent1>
        <a:srgbClr val="D4C2AB"/>
      </a:accent1>
      <a:accent2>
        <a:srgbClr val="817463"/>
      </a:accent2>
      <a:accent3>
        <a:srgbClr val="27BAA6"/>
      </a:accent3>
      <a:accent4>
        <a:srgbClr val="F1C232"/>
      </a:accent4>
      <a:accent5>
        <a:srgbClr val="FF691C"/>
      </a:accent5>
      <a:accent6>
        <a:srgbClr val="F9D8FB"/>
      </a:accent6>
      <a:hlink>
        <a:srgbClr val="27BAA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usiness &amp; Financial Report">
  <a:themeElements>
    <a:clrScheme name="Simple Light">
      <a:dk1>
        <a:srgbClr val="3C3D36"/>
      </a:dk1>
      <a:lt1>
        <a:srgbClr val="F2F2F2"/>
      </a:lt1>
      <a:dk2>
        <a:srgbClr val="D4D2D1"/>
      </a:dk2>
      <a:lt2>
        <a:srgbClr val="E3D6BC"/>
      </a:lt2>
      <a:accent1>
        <a:srgbClr val="D4C2AB"/>
      </a:accent1>
      <a:accent2>
        <a:srgbClr val="817463"/>
      </a:accent2>
      <a:accent3>
        <a:srgbClr val="27BAA6"/>
      </a:accent3>
      <a:accent4>
        <a:srgbClr val="F1C232"/>
      </a:accent4>
      <a:accent5>
        <a:srgbClr val="FF691C"/>
      </a:accent5>
      <a:accent6>
        <a:srgbClr val="F9D8FB"/>
      </a:accent6>
      <a:hlink>
        <a:srgbClr val="27BAA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